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9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58" r:id="rId11"/>
    <p:sldId id="273" r:id="rId12"/>
    <p:sldId id="271" r:id="rId13"/>
    <p:sldId id="297" r:id="rId14"/>
    <p:sldId id="296" r:id="rId15"/>
    <p:sldId id="275" r:id="rId16"/>
    <p:sldId id="277" r:id="rId17"/>
    <p:sldId id="281" r:id="rId18"/>
    <p:sldId id="283" r:id="rId19"/>
    <p:sldId id="279" r:id="rId20"/>
    <p:sldId id="288" r:id="rId21"/>
    <p:sldId id="289" r:id="rId22"/>
    <p:sldId id="290" r:id="rId23"/>
    <p:sldId id="291" r:id="rId24"/>
    <p:sldId id="284" r:id="rId25"/>
    <p:sldId id="292" r:id="rId26"/>
    <p:sldId id="28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105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E4E45-C8BD-4E61-8DB7-CC387E9903F7}" type="datetimeFigureOut">
              <a:rPr lang="en-US" smtClean="0"/>
              <a:t>03/07/2024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1FB4-E692-47F0-BC3D-1F245311C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11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E4E45-C8BD-4E61-8DB7-CC387E9903F7}" type="datetimeFigureOut">
              <a:rPr lang="en-US" smtClean="0"/>
              <a:t>03/07/2024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1FB4-E692-47F0-BC3D-1F245311C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28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E4E45-C8BD-4E61-8DB7-CC387E9903F7}" type="datetimeFigureOut">
              <a:rPr lang="en-US" smtClean="0"/>
              <a:t>03/07/2024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1FB4-E692-47F0-BC3D-1F245311C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053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E4E45-C8BD-4E61-8DB7-CC387E9903F7}" type="datetimeFigureOut">
              <a:rPr lang="en-US" smtClean="0"/>
              <a:t>03/07/2024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1FB4-E692-47F0-BC3D-1F245311C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123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E4E45-C8BD-4E61-8DB7-CC387E9903F7}" type="datetimeFigureOut">
              <a:rPr lang="en-US" smtClean="0"/>
              <a:t>03/07/2024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1FB4-E692-47F0-BC3D-1F245311C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4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E4E45-C8BD-4E61-8DB7-CC387E9903F7}" type="datetimeFigureOut">
              <a:rPr lang="en-US" smtClean="0"/>
              <a:t>03/07/2024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1FB4-E692-47F0-BC3D-1F245311C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51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E4E45-C8BD-4E61-8DB7-CC387E9903F7}" type="datetimeFigureOut">
              <a:rPr lang="en-US" smtClean="0"/>
              <a:t>03/07/2024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1FB4-E692-47F0-BC3D-1F245311C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54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E4E45-C8BD-4E61-8DB7-CC387E9903F7}" type="datetimeFigureOut">
              <a:rPr lang="en-US" smtClean="0"/>
              <a:t>03/07/2024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1FB4-E692-47F0-BC3D-1F245311C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684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E4E45-C8BD-4E61-8DB7-CC387E9903F7}" type="datetimeFigureOut">
              <a:rPr lang="en-US" smtClean="0"/>
              <a:t>03/07/2024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1FB4-E692-47F0-BC3D-1F245311C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379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E4E45-C8BD-4E61-8DB7-CC387E9903F7}" type="datetimeFigureOut">
              <a:rPr lang="en-US" smtClean="0"/>
              <a:t>03/07/2024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1FB4-E692-47F0-BC3D-1F245311C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971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E4E45-C8BD-4E61-8DB7-CC387E9903F7}" type="datetimeFigureOut">
              <a:rPr lang="en-US" smtClean="0"/>
              <a:t>03/07/2024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1FB4-E692-47F0-BC3D-1F245311C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46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E4E45-C8BD-4E61-8DB7-CC387E9903F7}" type="datetimeFigureOut">
              <a:rPr lang="en-US" smtClean="0"/>
              <a:t>03/07/2024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91FB4-E692-47F0-BC3D-1F245311C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642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gif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gif"/><Relationship Id="rId5" Type="http://schemas.openxmlformats.org/officeDocument/2006/relationships/image" Target="../media/image2.png"/><Relationship Id="rId10" Type="http://schemas.openxmlformats.org/officeDocument/2006/relationships/image" Target="../media/image7.gif"/><Relationship Id="rId4" Type="http://schemas.openxmlformats.org/officeDocument/2006/relationships/image" Target="../media/image1.png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sv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image" Target="../media/image54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5" Type="http://schemas.openxmlformats.org/officeDocument/2006/relationships/image" Target="../media/image57.svg"/><Relationship Id="rId15" Type="http://schemas.openxmlformats.org/officeDocument/2006/relationships/image" Target="../media/image67.sv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svg"/><Relationship Id="rId1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svg"/><Relationship Id="rId18" Type="http://schemas.openxmlformats.org/officeDocument/2006/relationships/image" Target="../media/image85.png"/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12" Type="http://schemas.openxmlformats.org/officeDocument/2006/relationships/image" Target="../media/image80.png"/><Relationship Id="rId17" Type="http://schemas.microsoft.com/office/2007/relationships/hdphoto" Target="../media/hdphoto1.wdp"/><Relationship Id="rId2" Type="http://schemas.openxmlformats.org/officeDocument/2006/relationships/image" Target="../media/image70.pn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9.svg"/><Relationship Id="rId5" Type="http://schemas.openxmlformats.org/officeDocument/2006/relationships/image" Target="../media/image73.sv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svg"/><Relationship Id="rId14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image" Target="../media/image55.svg"/><Relationship Id="rId7" Type="http://schemas.openxmlformats.org/officeDocument/2006/relationships/image" Target="../media/image95.png"/><Relationship Id="rId12" Type="http://schemas.openxmlformats.org/officeDocument/2006/relationships/image" Target="../media/image100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sv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sv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2.png"/><Relationship Id="rId18" Type="http://schemas.openxmlformats.org/officeDocument/2006/relationships/image" Target="../media/image117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111.png"/><Relationship Id="rId17" Type="http://schemas.openxmlformats.org/officeDocument/2006/relationships/image" Target="../media/image116.png"/><Relationship Id="rId2" Type="http://schemas.openxmlformats.org/officeDocument/2006/relationships/image" Target="../media/image103.png"/><Relationship Id="rId16" Type="http://schemas.openxmlformats.org/officeDocument/2006/relationships/image" Target="../media/image1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svg"/><Relationship Id="rId11" Type="http://schemas.openxmlformats.org/officeDocument/2006/relationships/image" Target="../media/image75.svg"/><Relationship Id="rId5" Type="http://schemas.openxmlformats.org/officeDocument/2006/relationships/image" Target="../media/image106.png"/><Relationship Id="rId15" Type="http://schemas.openxmlformats.org/officeDocument/2006/relationships/image" Target="../media/image114.png"/><Relationship Id="rId10" Type="http://schemas.openxmlformats.org/officeDocument/2006/relationships/image" Target="../media/image74.png"/><Relationship Id="rId19" Type="http://schemas.microsoft.com/office/2007/relationships/hdphoto" Target="../media/hdphoto2.wdp"/><Relationship Id="rId4" Type="http://schemas.openxmlformats.org/officeDocument/2006/relationships/image" Target="../media/image105.svg"/><Relationship Id="rId9" Type="http://schemas.openxmlformats.org/officeDocument/2006/relationships/image" Target="../media/image110.png"/><Relationship Id="rId14" Type="http://schemas.openxmlformats.org/officeDocument/2006/relationships/image" Target="../media/image11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80.png"/><Relationship Id="rId7" Type="http://schemas.openxmlformats.org/officeDocument/2006/relationships/image" Target="../media/image12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81.svg"/><Relationship Id="rId9" Type="http://schemas.openxmlformats.org/officeDocument/2006/relationships/image" Target="../media/image1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124.pn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12" Type="http://schemas.openxmlformats.org/officeDocument/2006/relationships/image" Target="../media/image12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81.svg"/><Relationship Id="rId5" Type="http://schemas.openxmlformats.org/officeDocument/2006/relationships/image" Target="../media/image75.svg"/><Relationship Id="rId15" Type="http://schemas.openxmlformats.org/officeDocument/2006/relationships/image" Target="../media/image126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Relationship Id="rId14" Type="http://schemas.openxmlformats.org/officeDocument/2006/relationships/image" Target="../media/image1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svg"/><Relationship Id="rId18" Type="http://schemas.openxmlformats.org/officeDocument/2006/relationships/image" Target="../media/image127.pn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12" Type="http://schemas.openxmlformats.org/officeDocument/2006/relationships/image" Target="../media/image64.png"/><Relationship Id="rId17" Type="http://schemas.openxmlformats.org/officeDocument/2006/relationships/image" Target="../media/image71.svg"/><Relationship Id="rId2" Type="http://schemas.openxmlformats.org/officeDocument/2006/relationships/image" Target="../media/image54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5" Type="http://schemas.openxmlformats.org/officeDocument/2006/relationships/image" Target="../media/image57.svg"/><Relationship Id="rId15" Type="http://schemas.openxmlformats.org/officeDocument/2006/relationships/image" Target="../media/image67.svg"/><Relationship Id="rId10" Type="http://schemas.openxmlformats.org/officeDocument/2006/relationships/image" Target="../media/image62.png"/><Relationship Id="rId19" Type="http://schemas.openxmlformats.org/officeDocument/2006/relationships/image" Target="../media/image128.png"/><Relationship Id="rId4" Type="http://schemas.openxmlformats.org/officeDocument/2006/relationships/image" Target="../media/image56.png"/><Relationship Id="rId9" Type="http://schemas.openxmlformats.org/officeDocument/2006/relationships/image" Target="../media/image61.svg"/><Relationship Id="rId1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29.png"/><Relationship Id="rId4" Type="http://schemas.openxmlformats.org/officeDocument/2006/relationships/image" Target="../media/image1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29.png"/><Relationship Id="rId4" Type="http://schemas.openxmlformats.org/officeDocument/2006/relationships/image" Target="../media/image1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29.png"/><Relationship Id="rId4" Type="http://schemas.openxmlformats.org/officeDocument/2006/relationships/image" Target="../media/image1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30.png"/><Relationship Id="rId4" Type="http://schemas.openxmlformats.org/officeDocument/2006/relationships/image" Target="../media/image1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Relationship Id="rId9" Type="http://schemas.openxmlformats.org/officeDocument/2006/relationships/image" Target="../media/image14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4209773" y="92765"/>
            <a:ext cx="3970435" cy="59634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847" y="-800105"/>
            <a:ext cx="4234821" cy="2382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32"/>
            <a:ext cx="12192000" cy="6858000"/>
          </a:xfrm>
          <a:prstGeom prst="rect">
            <a:avLst/>
          </a:prstGeom>
        </p:spPr>
      </p:pic>
      <p:pic>
        <p:nvPicPr>
          <p:cNvPr id="1026" name="Picture 2" descr="ARNIMO | Devpos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270" y="3630202"/>
            <a:ext cx="3227798" cy="322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iai-dieu-mo-dau-vui-ve-ng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1811" y="5628815"/>
            <a:ext cx="609600" cy="609600"/>
          </a:xfrm>
          <a:prstGeom prst="rect">
            <a:avLst/>
          </a:prstGeom>
        </p:spPr>
      </p:pic>
      <p:pic>
        <p:nvPicPr>
          <p:cNvPr id="1028" name="Picture 4" descr="Wild Animals 2 | Baamboozl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425" y="4107030"/>
            <a:ext cx="3043570" cy="304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nimal kingdom dinosauru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315" y="5140232"/>
            <a:ext cx="2330980" cy="188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rtStation - Equine GIFS, Melissa Hattersley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916" y="4507606"/>
            <a:ext cx="4507962" cy="253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387549" y="1056953"/>
            <a:ext cx="9416901" cy="255904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8854" y="1129015"/>
            <a:ext cx="11054290" cy="250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37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387549" y="1361752"/>
            <a:ext cx="9416901" cy="313404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323" y="-294086"/>
            <a:ext cx="8515351" cy="478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6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95952">
            <a:off x="5633991" y="5843907"/>
            <a:ext cx="3539887" cy="115850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06233">
            <a:off x="3726645" y="245844"/>
            <a:ext cx="1180232" cy="118887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64038" y="738445"/>
            <a:ext cx="9663926" cy="54337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32888" flipH="1">
            <a:off x="10343547" y="3005568"/>
            <a:ext cx="4840429" cy="39339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51417">
            <a:off x="1088833" y="567293"/>
            <a:ext cx="1311307" cy="3130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803937">
            <a:off x="-1366748" y="3572206"/>
            <a:ext cx="2489915" cy="17972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09530" y="216889"/>
            <a:ext cx="9568070" cy="12467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620" y="1611193"/>
            <a:ext cx="8642328" cy="4047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285999" y="580005"/>
            <a:ext cx="8415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Em</a:t>
            </a:r>
            <a:r>
              <a:rPr lang="en-US" sz="2800" b="1" dirty="0"/>
              <a:t> </a:t>
            </a:r>
            <a:r>
              <a:rPr lang="en-US" sz="2800" b="1" dirty="0" err="1"/>
              <a:t>suy</a:t>
            </a:r>
            <a:r>
              <a:rPr lang="en-US" sz="2800" b="1" dirty="0"/>
              <a:t> </a:t>
            </a:r>
            <a:r>
              <a:rPr lang="en-US" sz="2800" b="1" dirty="0" err="1"/>
              <a:t>nghĩ</a:t>
            </a:r>
            <a:r>
              <a:rPr lang="en-US" sz="2800" b="1" dirty="0"/>
              <a:t> </a:t>
            </a:r>
            <a:r>
              <a:rPr lang="en-US" sz="2800" b="1" dirty="0" err="1"/>
              <a:t>như</a:t>
            </a:r>
            <a:r>
              <a:rPr lang="en-US" sz="2800" b="1" dirty="0"/>
              <a:t> </a:t>
            </a:r>
            <a:r>
              <a:rPr lang="en-US" sz="2800" b="1" dirty="0" err="1"/>
              <a:t>thế</a:t>
            </a:r>
            <a:r>
              <a:rPr lang="en-US" sz="2800" b="1" dirty="0"/>
              <a:t> </a:t>
            </a:r>
            <a:r>
              <a:rPr lang="en-US" sz="2800" b="1" dirty="0" err="1"/>
              <a:t>nào</a:t>
            </a:r>
            <a:r>
              <a:rPr lang="en-US" sz="2800" b="1" dirty="0"/>
              <a:t> </a:t>
            </a:r>
            <a:r>
              <a:rPr lang="en-US" sz="2800" b="1" dirty="0" err="1"/>
              <a:t>khi</a:t>
            </a:r>
            <a:r>
              <a:rPr lang="en-US" sz="2800" b="1" dirty="0"/>
              <a:t> </a:t>
            </a:r>
            <a:r>
              <a:rPr lang="en-US" sz="2800" b="1" dirty="0" err="1"/>
              <a:t>nhìn</a:t>
            </a:r>
            <a:r>
              <a:rPr lang="en-US" sz="2800" b="1" dirty="0"/>
              <a:t> </a:t>
            </a:r>
            <a:r>
              <a:rPr lang="en-US" sz="2800" b="1" dirty="0" err="1"/>
              <a:t>thấy</a:t>
            </a:r>
            <a:r>
              <a:rPr lang="en-US" sz="2800" b="1" dirty="0"/>
              <a:t> </a:t>
            </a: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ảnh</a:t>
            </a:r>
            <a:r>
              <a:rPr lang="en-US" sz="2800" b="1" dirty="0"/>
              <a:t> </a:t>
            </a:r>
            <a:r>
              <a:rPr lang="en-US" sz="2800" b="1" dirty="0" err="1"/>
              <a:t>sau</a:t>
            </a:r>
            <a:r>
              <a:rPr lang="en-US" sz="2800" b="1" dirty="0"/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51" y="-177937"/>
            <a:ext cx="3258248" cy="183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33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58778">
            <a:off x="9444830" y="3357906"/>
            <a:ext cx="2647330" cy="33777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78009">
            <a:off x="-485122" y="2112917"/>
            <a:ext cx="2647330" cy="337777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64038" y="738445"/>
            <a:ext cx="9663926" cy="54337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2177">
            <a:off x="10055276" y="5245863"/>
            <a:ext cx="1440647" cy="82397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 rot="342177">
            <a:off x="10311947" y="5356962"/>
            <a:ext cx="919183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2"/>
              </a:lnSpc>
              <a:spcBef>
                <a:spcPct val="0"/>
              </a:spcBef>
            </a:pPr>
            <a:r>
              <a:rPr lang="en-US" sz="3109">
                <a:solidFill>
                  <a:srgbClr val="424242"/>
                </a:solidFill>
                <a:latin typeface="KG Primary Penmanship"/>
              </a:rPr>
              <a:t>50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73202">
            <a:off x="1086655" y="434965"/>
            <a:ext cx="1270700" cy="39276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306233">
            <a:off x="8354882" y="305009"/>
            <a:ext cx="858821" cy="8651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285787">
            <a:off x="2382798" y="5515035"/>
            <a:ext cx="1271805" cy="12486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87" y="1231163"/>
            <a:ext cx="3144960" cy="4448317"/>
          </a:xfrm>
          <a:prstGeom prst="rect">
            <a:avLst/>
          </a:prstGeom>
        </p:spPr>
      </p:pic>
      <p:sp>
        <p:nvSpPr>
          <p:cNvPr id="16" name="AutoShape 6" descr="study,class,students,studying,reading,discussion | PNG Images PSD Free  Download - Pikbe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460375" y="471916"/>
            <a:ext cx="6148657" cy="3458620"/>
            <a:chOff x="460375" y="471916"/>
            <a:chExt cx="6148657" cy="345862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375" y="471916"/>
              <a:ext cx="6148657" cy="345862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037822" y="1737862"/>
              <a:ext cx="2949475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 dirty="0" err="1"/>
                <a:t>Cùng</a:t>
              </a:r>
              <a:r>
                <a:rPr lang="en-US" sz="2000" b="1" i="1" dirty="0"/>
                <a:t> </a:t>
              </a:r>
              <a:r>
                <a:rPr lang="en-US" sz="2000" b="1" i="1" dirty="0" err="1"/>
                <a:t>bạn</a:t>
              </a:r>
              <a:r>
                <a:rPr lang="en-US" sz="2000" b="1" i="1" dirty="0"/>
                <a:t> </a:t>
              </a:r>
              <a:r>
                <a:rPr lang="en-US" sz="2000" b="1" i="1" dirty="0" err="1"/>
                <a:t>viết</a:t>
              </a:r>
              <a:r>
                <a:rPr lang="en-US" sz="2000" b="1" i="1" dirty="0"/>
                <a:t> </a:t>
              </a:r>
              <a:r>
                <a:rPr lang="en-US" sz="2000" b="1" i="1" dirty="0" err="1"/>
                <a:t>ra</a:t>
              </a:r>
              <a:r>
                <a:rPr lang="en-US" sz="2000" b="1" i="1" dirty="0"/>
                <a:t> </a:t>
              </a:r>
              <a:r>
                <a:rPr lang="en-US" sz="2000" b="1" i="1" dirty="0" err="1"/>
                <a:t>những</a:t>
              </a:r>
              <a:r>
                <a:rPr lang="en-US" sz="2000" b="1" i="1" dirty="0"/>
                <a:t> </a:t>
              </a:r>
              <a:r>
                <a:rPr lang="en-US" sz="2000" b="1" i="1" dirty="0" err="1"/>
                <a:t>việc</a:t>
              </a:r>
              <a:r>
                <a:rPr lang="en-US" sz="2000" b="1" i="1" dirty="0"/>
                <a:t> </a:t>
              </a:r>
              <a:r>
                <a:rPr lang="en-US" sz="2000" b="1" i="1" dirty="0" err="1"/>
                <a:t>cần</a:t>
              </a:r>
              <a:r>
                <a:rPr lang="en-US" sz="2000" b="1" i="1" dirty="0"/>
                <a:t> </a:t>
              </a:r>
              <a:r>
                <a:rPr lang="en-US" sz="2000" b="1" i="1" dirty="0" err="1"/>
                <a:t>làm</a:t>
              </a:r>
              <a:r>
                <a:rPr lang="en-US" sz="2000" b="1" i="1" dirty="0"/>
                <a:t> </a:t>
              </a:r>
              <a:r>
                <a:rPr lang="en-US" sz="2000" b="1" i="1" dirty="0" err="1"/>
                <a:t>để</a:t>
              </a:r>
              <a:r>
                <a:rPr lang="en-US" sz="2000" b="1" i="1" dirty="0"/>
                <a:t> </a:t>
              </a:r>
              <a:r>
                <a:rPr lang="en-US" sz="2000" b="1" i="1" dirty="0" err="1"/>
                <a:t>không</a:t>
              </a:r>
              <a:r>
                <a:rPr lang="en-US" sz="2000" b="1" i="1" dirty="0"/>
                <a:t> </a:t>
              </a:r>
              <a:r>
                <a:rPr lang="en-US" sz="2000" b="1" i="1" dirty="0" err="1"/>
                <a:t>ảnh</a:t>
              </a:r>
              <a:r>
                <a:rPr lang="en-US" sz="2000" b="1" i="1" dirty="0"/>
                <a:t> </a:t>
              </a:r>
              <a:r>
                <a:rPr lang="en-US" sz="2000" b="1" i="1" dirty="0" err="1"/>
                <a:t>hưởng</a:t>
              </a:r>
              <a:r>
                <a:rPr lang="en-US" sz="2000" b="1" i="1" dirty="0"/>
                <a:t> </a:t>
              </a:r>
              <a:r>
                <a:rPr lang="en-US" sz="2000" b="1" i="1" dirty="0" err="1"/>
                <a:t>đến</a:t>
              </a:r>
              <a:r>
                <a:rPr lang="en-US" sz="2000" b="1" i="1" dirty="0"/>
                <a:t> </a:t>
              </a:r>
              <a:r>
                <a:rPr lang="en-US" sz="2000" b="1" i="1" dirty="0" err="1"/>
                <a:t>môi</a:t>
              </a:r>
              <a:r>
                <a:rPr lang="en-US" sz="2000" b="1" i="1" dirty="0"/>
                <a:t> </a:t>
              </a:r>
              <a:r>
                <a:rPr lang="en-US" sz="2000" b="1" i="1" dirty="0" err="1"/>
                <a:t>trường</a:t>
              </a:r>
              <a:r>
                <a:rPr lang="en-US" sz="2000" b="1" i="1" dirty="0"/>
                <a:t> </a:t>
              </a:r>
              <a:r>
                <a:rPr lang="en-US" sz="2000" b="1" i="1" dirty="0" err="1"/>
                <a:t>sống</a:t>
              </a:r>
              <a:r>
                <a:rPr lang="en-US" sz="2000" b="1" i="1" dirty="0"/>
                <a:t> </a:t>
              </a:r>
              <a:r>
                <a:rPr lang="en-US" sz="2000" b="1" i="1" dirty="0" err="1"/>
                <a:t>của</a:t>
              </a:r>
              <a:r>
                <a:rPr lang="en-US" sz="2000" b="1" i="1" dirty="0"/>
                <a:t> </a:t>
              </a:r>
              <a:r>
                <a:rPr lang="en-US" sz="2000" b="1" i="1" dirty="0" err="1"/>
                <a:t>thực</a:t>
              </a:r>
              <a:r>
                <a:rPr lang="en-US" sz="2000" b="1" i="1" dirty="0"/>
                <a:t> </a:t>
              </a:r>
              <a:r>
                <a:rPr lang="en-US" sz="2000" b="1" i="1" dirty="0" err="1"/>
                <a:t>vật</a:t>
              </a:r>
              <a:r>
                <a:rPr lang="en-US" sz="2000" b="1" i="1" dirty="0"/>
                <a:t> </a:t>
              </a:r>
              <a:r>
                <a:rPr lang="en-US" sz="2000" b="1" i="1" dirty="0" err="1"/>
                <a:t>và</a:t>
              </a:r>
              <a:r>
                <a:rPr lang="en-US" sz="2000" b="1" i="1" dirty="0"/>
                <a:t> </a:t>
              </a:r>
              <a:r>
                <a:rPr lang="en-US" sz="2000" b="1" i="1" dirty="0" err="1"/>
                <a:t>động</a:t>
              </a:r>
              <a:r>
                <a:rPr lang="en-US" sz="2000" b="1" i="1" dirty="0"/>
                <a:t> </a:t>
              </a:r>
              <a:r>
                <a:rPr lang="en-US" sz="2000" b="1" i="1" dirty="0" err="1"/>
                <a:t>vật</a:t>
              </a:r>
              <a:r>
                <a:rPr lang="en-US" sz="2000" i="1" dirty="0"/>
                <a:t>.</a:t>
              </a:r>
            </a:p>
          </p:txBody>
        </p:sp>
      </p:grpSp>
      <p:pic>
        <p:nvPicPr>
          <p:cNvPr id="1026" name="Picture 2" descr="Lưu Ý Chọn Sách Phù Hợp Cho Bé Từ 1 Tuổi Đến 2 Tuổi – CHÀNG TRAI GỖ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792" b="99792" l="70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451" y="1889669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09641" y="213433"/>
            <a:ext cx="2560542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9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Không có mô tả ảnh.">
            <a:extLst>
              <a:ext uri="{FF2B5EF4-FFF2-40B4-BE49-F238E27FC236}">
                <a16:creationId xmlns:a16="http://schemas.microsoft.com/office/drawing/2014/main" id="{51C0FEC3-FB42-4E28-BEF5-BC9DCF106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946" y="1545782"/>
            <a:ext cx="7712108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2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5" r="28297"/>
          <a:stretch/>
        </p:blipFill>
        <p:spPr>
          <a:xfrm flipH="1">
            <a:off x="-179445" y="1267200"/>
            <a:ext cx="6065950" cy="565785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772053" y="-67050"/>
            <a:ext cx="5909351" cy="1741169"/>
            <a:chOff x="5393635" y="291548"/>
            <a:chExt cx="6334539" cy="233238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53" r="14782" b="51884"/>
            <a:stretch/>
          </p:blipFill>
          <p:spPr>
            <a:xfrm>
              <a:off x="5393635" y="291548"/>
              <a:ext cx="6334539" cy="233238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697477" y="750227"/>
              <a:ext cx="3934796" cy="8517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 err="1"/>
                <a:t>Không</a:t>
              </a:r>
              <a:r>
                <a:rPr lang="en-US" sz="2200" b="1" dirty="0"/>
                <a:t> </a:t>
              </a:r>
              <a:r>
                <a:rPr lang="en-US" sz="2200" b="1" dirty="0" err="1"/>
                <a:t>chặt</a:t>
              </a:r>
              <a:r>
                <a:rPr lang="en-US" sz="2200" b="1" dirty="0"/>
                <a:t> </a:t>
              </a:r>
              <a:r>
                <a:rPr lang="en-US" sz="2200" b="1" dirty="0" err="1"/>
                <a:t>phá</a:t>
              </a:r>
              <a:r>
                <a:rPr lang="en-US" sz="2200" b="1" dirty="0"/>
                <a:t> </a:t>
              </a:r>
              <a:r>
                <a:rPr lang="en-US" sz="2200" b="1" dirty="0" err="1"/>
                <a:t>cây</a:t>
              </a:r>
              <a:r>
                <a:rPr lang="en-US" sz="2200" b="1" dirty="0"/>
                <a:t> </a:t>
              </a:r>
              <a:r>
                <a:rPr lang="en-US" sz="2200" b="1" dirty="0" err="1"/>
                <a:t>cối</a:t>
              </a:r>
              <a:r>
                <a:rPr lang="en-US" sz="2200" b="1" dirty="0"/>
                <a:t>, </a:t>
              </a:r>
              <a:r>
                <a:rPr lang="en-US" sz="2200" b="1" dirty="0" err="1"/>
                <a:t>tàn</a:t>
              </a:r>
              <a:r>
                <a:rPr lang="en-US" sz="2200" b="1" dirty="0"/>
                <a:t> </a:t>
              </a:r>
              <a:r>
                <a:rPr lang="en-US" sz="2200" b="1" dirty="0" err="1"/>
                <a:t>phá</a:t>
              </a:r>
              <a:r>
                <a:rPr lang="en-US" sz="2200" b="1" dirty="0"/>
                <a:t> </a:t>
              </a:r>
              <a:r>
                <a:rPr lang="en-US" sz="2200" b="1" dirty="0" err="1"/>
                <a:t>môi</a:t>
              </a:r>
              <a:r>
                <a:rPr lang="en-US" sz="2200" b="1" dirty="0"/>
                <a:t> </a:t>
              </a:r>
              <a:r>
                <a:rPr lang="en-US" sz="2200" b="1" dirty="0" err="1"/>
                <a:t>trường</a:t>
              </a:r>
              <a:r>
                <a:rPr lang="en-US" sz="2200" b="1" dirty="0"/>
                <a:t> </a:t>
              </a:r>
              <a:r>
                <a:rPr lang="en-US" sz="2200" b="1" dirty="0" err="1"/>
                <a:t>rừng</a:t>
              </a:r>
              <a:r>
                <a:rPr lang="en-US" sz="2200" b="1" dirty="0"/>
                <a:t>.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804550" y="1213520"/>
            <a:ext cx="6033332" cy="1889926"/>
            <a:chOff x="5393635" y="323188"/>
            <a:chExt cx="6334539" cy="233238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53" r="14782" b="51884"/>
            <a:stretch/>
          </p:blipFill>
          <p:spPr>
            <a:xfrm>
              <a:off x="5393635" y="323188"/>
              <a:ext cx="6334539" cy="2332383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6509790" y="932759"/>
              <a:ext cx="3955764" cy="5317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 err="1"/>
                <a:t>Vứt</a:t>
              </a:r>
              <a:r>
                <a:rPr lang="en-US" sz="2200" b="1" dirty="0"/>
                <a:t> </a:t>
              </a:r>
              <a:r>
                <a:rPr lang="en-US" sz="2200" b="1" dirty="0" err="1"/>
                <a:t>rác</a:t>
              </a:r>
              <a:r>
                <a:rPr lang="en-US" sz="2200" b="1" dirty="0"/>
                <a:t> </a:t>
              </a:r>
              <a:r>
                <a:rPr lang="en-US" sz="2200" b="1" dirty="0" err="1"/>
                <a:t>đúng</a:t>
              </a:r>
              <a:r>
                <a:rPr lang="en-US" sz="2200" b="1" dirty="0"/>
                <a:t> </a:t>
              </a:r>
              <a:r>
                <a:rPr lang="en-US" sz="2200" b="1" dirty="0" err="1"/>
                <a:t>nơi</a:t>
              </a:r>
              <a:r>
                <a:rPr lang="en-US" sz="2200" b="1" dirty="0"/>
                <a:t> </a:t>
              </a:r>
              <a:r>
                <a:rPr lang="en-US" sz="2200" b="1" dirty="0" err="1"/>
                <a:t>quy</a:t>
              </a:r>
              <a:r>
                <a:rPr lang="en-US" sz="2200" b="1" dirty="0"/>
                <a:t> </a:t>
              </a:r>
              <a:r>
                <a:rPr lang="en-US" sz="2200" b="1" dirty="0" err="1"/>
                <a:t>định</a:t>
              </a:r>
              <a:endParaRPr lang="en-US" sz="2200" b="1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837047" y="2612390"/>
            <a:ext cx="6042944" cy="1792459"/>
            <a:chOff x="5837047" y="2612390"/>
            <a:chExt cx="6042944" cy="1792459"/>
          </a:xfrm>
        </p:grpSpPr>
        <p:grpSp>
          <p:nvGrpSpPr>
            <p:cNvPr id="15" name="Group 14"/>
            <p:cNvGrpSpPr/>
            <p:nvPr/>
          </p:nvGrpSpPr>
          <p:grpSpPr>
            <a:xfrm>
              <a:off x="5837047" y="2612390"/>
              <a:ext cx="6042944" cy="1792459"/>
              <a:chOff x="5393635" y="289085"/>
              <a:chExt cx="6334539" cy="2332383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653" r="14782" b="51884"/>
              <a:stretch/>
            </p:blipFill>
            <p:spPr>
              <a:xfrm>
                <a:off x="5393635" y="289085"/>
                <a:ext cx="6334539" cy="2332383"/>
              </a:xfrm>
              <a:prstGeom prst="rect">
                <a:avLst/>
              </a:prstGeom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6521719" y="809226"/>
                <a:ext cx="3934796" cy="5110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en-US" sz="2400" b="1" dirty="0"/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6912328" y="3066395"/>
              <a:ext cx="3655168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200" b="1" dirty="0" err="1"/>
                <a:t>Không</a:t>
              </a:r>
              <a:r>
                <a:rPr lang="en-US" sz="2200" b="1" dirty="0"/>
                <a:t> </a:t>
              </a:r>
              <a:r>
                <a:rPr lang="en-US" sz="2200" b="1" dirty="0" err="1"/>
                <a:t>sử</a:t>
              </a:r>
              <a:r>
                <a:rPr lang="en-US" sz="2200" b="1" dirty="0"/>
                <a:t> </a:t>
              </a:r>
              <a:r>
                <a:rPr lang="en-US" sz="2200" b="1" dirty="0" err="1"/>
                <a:t>dụng</a:t>
              </a:r>
              <a:r>
                <a:rPr lang="en-US" sz="2200" b="1" dirty="0"/>
                <a:t> </a:t>
              </a:r>
              <a:r>
                <a:rPr lang="en-US" sz="2200" b="1" dirty="0" err="1"/>
                <a:t>thuốc</a:t>
              </a:r>
              <a:r>
                <a:rPr lang="en-US" sz="2200" b="1" dirty="0"/>
                <a:t> </a:t>
              </a:r>
              <a:r>
                <a:rPr lang="en-US" sz="2200" b="1" dirty="0" err="1"/>
                <a:t>trừ</a:t>
              </a:r>
              <a:r>
                <a:rPr lang="en-US" sz="2200" b="1" dirty="0"/>
                <a:t> </a:t>
              </a:r>
              <a:r>
                <a:rPr lang="en-US" sz="2200" b="1" dirty="0" err="1"/>
                <a:t>sâu</a:t>
              </a:r>
              <a:r>
                <a:rPr lang="en-US" sz="2200" b="1" dirty="0"/>
                <a:t>.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863733" y="3968575"/>
            <a:ext cx="6042944" cy="1792459"/>
            <a:chOff x="5863733" y="3968575"/>
            <a:chExt cx="6042944" cy="1792459"/>
          </a:xfrm>
        </p:grpSpPr>
        <p:grpSp>
          <p:nvGrpSpPr>
            <p:cNvPr id="19" name="Group 18"/>
            <p:cNvGrpSpPr/>
            <p:nvPr/>
          </p:nvGrpSpPr>
          <p:grpSpPr>
            <a:xfrm>
              <a:off x="5863733" y="3968575"/>
              <a:ext cx="6042944" cy="1792459"/>
              <a:chOff x="5393635" y="291548"/>
              <a:chExt cx="6334539" cy="2332383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653" r="14782" b="51884"/>
              <a:stretch/>
            </p:blipFill>
            <p:spPr>
              <a:xfrm>
                <a:off x="5393635" y="291548"/>
                <a:ext cx="6334539" cy="2332383"/>
              </a:xfrm>
              <a:prstGeom prst="rect">
                <a:avLst/>
              </a:prstGeom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6521719" y="809226"/>
                <a:ext cx="3934796" cy="5110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en-US" sz="2400" b="1" dirty="0"/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6752839" y="4319735"/>
              <a:ext cx="4264732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 err="1"/>
                <a:t>Không</a:t>
              </a:r>
              <a:r>
                <a:rPr lang="en-US" sz="2200" b="1" dirty="0"/>
                <a:t> </a:t>
              </a:r>
              <a:r>
                <a:rPr lang="en-US" sz="2200" b="1" dirty="0" err="1"/>
                <a:t>xả</a:t>
              </a:r>
              <a:r>
                <a:rPr lang="en-US" sz="2200" b="1" dirty="0"/>
                <a:t> </a:t>
              </a:r>
              <a:r>
                <a:rPr lang="en-US" sz="2200" b="1" dirty="0" err="1"/>
                <a:t>rác</a:t>
              </a:r>
              <a:r>
                <a:rPr lang="en-US" sz="2200" b="1" dirty="0"/>
                <a:t> </a:t>
              </a:r>
              <a:r>
                <a:rPr lang="en-US" sz="2200" b="1" dirty="0" err="1"/>
                <a:t>ra</a:t>
              </a:r>
              <a:r>
                <a:rPr lang="en-US" sz="2200" b="1" dirty="0"/>
                <a:t> </a:t>
              </a:r>
              <a:r>
                <a:rPr lang="en-US" sz="2200" b="1" dirty="0" err="1"/>
                <a:t>môi</a:t>
              </a:r>
              <a:r>
                <a:rPr lang="en-US" sz="2200" b="1" dirty="0"/>
                <a:t> </a:t>
              </a:r>
              <a:r>
                <a:rPr lang="en-US" sz="2200" b="1" dirty="0" err="1"/>
                <a:t>trường</a:t>
              </a:r>
              <a:r>
                <a:rPr lang="en-US" sz="2200" b="1" dirty="0"/>
                <a:t> </a:t>
              </a:r>
              <a:r>
                <a:rPr lang="en-US" sz="2200" b="1" dirty="0" err="1"/>
                <a:t>nước</a:t>
              </a:r>
              <a:r>
                <a:rPr lang="en-US" sz="2200" b="1" dirty="0"/>
                <a:t> </a:t>
              </a:r>
              <a:r>
                <a:rPr lang="en-US" sz="2200" b="1" dirty="0" err="1"/>
                <a:t>như</a:t>
              </a:r>
              <a:r>
                <a:rPr lang="en-US" sz="2200" b="1" dirty="0"/>
                <a:t> </a:t>
              </a:r>
              <a:r>
                <a:rPr lang="en-US" sz="2200" b="1" dirty="0" err="1"/>
                <a:t>ao</a:t>
              </a:r>
              <a:r>
                <a:rPr lang="en-US" sz="2200" b="1" dirty="0"/>
                <a:t>, </a:t>
              </a:r>
              <a:r>
                <a:rPr lang="en-US" sz="2200" b="1" dirty="0" err="1"/>
                <a:t>hồ</a:t>
              </a:r>
              <a:r>
                <a:rPr lang="en-US" sz="2200" b="1" dirty="0"/>
                <a:t>, </a:t>
              </a:r>
              <a:r>
                <a:rPr lang="en-US" sz="2200" b="1" dirty="0" err="1"/>
                <a:t>kênh</a:t>
              </a:r>
              <a:r>
                <a:rPr lang="en-US" sz="2200" b="1" dirty="0"/>
                <a:t>, </a:t>
              </a:r>
              <a:r>
                <a:rPr lang="en-US" sz="2200" b="1" dirty="0" err="1"/>
                <a:t>rạch</a:t>
              </a:r>
              <a:r>
                <a:rPr lang="en-US" sz="2200" b="1" dirty="0"/>
                <a:t>.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863733" y="5347560"/>
            <a:ext cx="6042944" cy="1792459"/>
            <a:chOff x="5863733" y="5347560"/>
            <a:chExt cx="6042944" cy="1792459"/>
          </a:xfrm>
        </p:grpSpPr>
        <p:grpSp>
          <p:nvGrpSpPr>
            <p:cNvPr id="22" name="Group 21"/>
            <p:cNvGrpSpPr/>
            <p:nvPr/>
          </p:nvGrpSpPr>
          <p:grpSpPr>
            <a:xfrm>
              <a:off x="5863733" y="5347560"/>
              <a:ext cx="6042944" cy="1792459"/>
              <a:chOff x="5393635" y="291548"/>
              <a:chExt cx="6334539" cy="2332383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653" r="14782" b="51884"/>
              <a:stretch/>
            </p:blipFill>
            <p:spPr>
              <a:xfrm>
                <a:off x="5393635" y="291548"/>
                <a:ext cx="6334539" cy="2332383"/>
              </a:xfrm>
              <a:prstGeom prst="rect">
                <a:avLst/>
              </a:prstGeom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6521719" y="809226"/>
                <a:ext cx="3934796" cy="5110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en-US" sz="2400" b="1" dirty="0"/>
              </a:p>
            </p:txBody>
          </p:sp>
        </p:grpSp>
        <p:sp>
          <p:nvSpPr>
            <p:cNvPr id="28" name="Rectangle 27"/>
            <p:cNvSpPr/>
            <p:nvPr/>
          </p:nvSpPr>
          <p:spPr>
            <a:xfrm>
              <a:off x="6664789" y="5871599"/>
              <a:ext cx="4440831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200" b="1" dirty="0" err="1"/>
                <a:t>Không</a:t>
              </a:r>
              <a:r>
                <a:rPr lang="en-US" sz="2200" b="1" dirty="0"/>
                <a:t> </a:t>
              </a:r>
              <a:r>
                <a:rPr lang="en-US" sz="2200" b="1" dirty="0" err="1"/>
                <a:t>thải</a:t>
              </a:r>
              <a:r>
                <a:rPr lang="en-US" sz="2200" b="1" dirty="0"/>
                <a:t> </a:t>
              </a:r>
              <a:r>
                <a:rPr lang="en-US" sz="2200" b="1" dirty="0" err="1"/>
                <a:t>nước</a:t>
              </a:r>
              <a:r>
                <a:rPr lang="en-US" sz="2200" b="1" dirty="0"/>
                <a:t> </a:t>
              </a:r>
              <a:r>
                <a:rPr lang="en-US" sz="2200" b="1" dirty="0" err="1"/>
                <a:t>bẩn</a:t>
              </a:r>
              <a:r>
                <a:rPr lang="en-US" sz="2200" b="1" dirty="0"/>
                <a:t> </a:t>
              </a:r>
              <a:r>
                <a:rPr lang="en-US" sz="2200" b="1" dirty="0" err="1"/>
                <a:t>ra</a:t>
              </a:r>
              <a:r>
                <a:rPr lang="en-US" sz="2200" b="1" dirty="0"/>
                <a:t> </a:t>
              </a:r>
              <a:r>
                <a:rPr lang="en-US" sz="2200" b="1" dirty="0" err="1"/>
                <a:t>môi</a:t>
              </a:r>
              <a:r>
                <a:rPr lang="en-US" sz="2200" b="1" dirty="0"/>
                <a:t> </a:t>
              </a:r>
              <a:r>
                <a:rPr lang="en-US" sz="2200" b="1" dirty="0" err="1"/>
                <a:t>trường</a:t>
              </a:r>
              <a:r>
                <a:rPr lang="en-US" sz="2200" b="1" dirty="0"/>
                <a:t>.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468" y="-276274"/>
            <a:ext cx="4328456" cy="243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448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71624" flipH="1">
            <a:off x="2750614" y="166040"/>
            <a:ext cx="6576237" cy="64447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18773">
            <a:off x="466172" y="1792784"/>
            <a:ext cx="1016646" cy="11536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4166" t="24871"/>
          <a:stretch>
            <a:fillRect/>
          </a:stretch>
        </p:blipFill>
        <p:spPr>
          <a:xfrm rot="11410978" flipH="1">
            <a:off x="8272552" y="2233817"/>
            <a:ext cx="1302107" cy="14265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396514" y="1359860"/>
            <a:ext cx="1592666" cy="10869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464234" y="4736093"/>
            <a:ext cx="1986225" cy="19937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38239" flipH="1">
            <a:off x="1241087" y="241940"/>
            <a:ext cx="2433484" cy="13716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680149" y="5124963"/>
            <a:ext cx="1935223" cy="1520029"/>
          </a:xfrm>
          <a:prstGeom prst="rect">
            <a:avLst/>
          </a:prstGeom>
        </p:spPr>
      </p:pic>
      <p:pic>
        <p:nvPicPr>
          <p:cNvPr id="3076" name="Picture 4" descr="Pin on Осень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28" y="3520831"/>
            <a:ext cx="6051414" cy="345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826" y="1669417"/>
            <a:ext cx="5579081" cy="313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997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8 0.21597 L 4.375E-6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-1090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56 -0.16875 L 2.08333E-6 -3.7037E-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28" y="842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997 -0.09584 L -2.5E-6 4.81481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92" y="479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-0.23241 L 4.375E-6 1.85185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1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9311425" y="36692"/>
            <a:ext cx="2665629" cy="6821308"/>
            <a:chOff x="0" y="0"/>
            <a:chExt cx="7834768" cy="13928477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7834768" cy="13928477"/>
            </a:xfrm>
            <a:prstGeom prst="rect">
              <a:avLst/>
            </a:prstGeom>
            <a:solidFill>
              <a:srgbClr val="FDFCF5"/>
            </a:solidFill>
          </p:spPr>
          <p:txBody>
            <a:bodyPr/>
            <a:lstStyle/>
            <a:p>
              <a:endParaRPr lang="vi-VN"/>
            </a:p>
          </p:txBody>
        </p:sp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3046854" y="3046854"/>
              <a:ext cx="13928477" cy="7834768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7007579" y="5537776"/>
            <a:ext cx="1574353" cy="6506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67139">
            <a:off x="9950787" y="501578"/>
            <a:ext cx="1158843" cy="13187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274328">
            <a:off x="191896" y="78170"/>
            <a:ext cx="1083056" cy="10613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79053" y="458587"/>
            <a:ext cx="1272959" cy="76218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5298">
            <a:off x="7818353" y="2439079"/>
            <a:ext cx="603455" cy="6705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6378" y="5410016"/>
            <a:ext cx="766513" cy="105725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586343" y="5863101"/>
            <a:ext cx="630011" cy="61819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-132536" y="5098417"/>
            <a:ext cx="1416360" cy="13828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594" y="4734059"/>
            <a:ext cx="11629621" cy="266857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67734" y="5218093"/>
            <a:ext cx="8769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CHUNG TAY CÙNG BẢO VỆ MÔI TRƯỜNG SỐNG CỦA THỰC VẬT VÀ ĐỘNG VẬT</a:t>
            </a:r>
          </a:p>
        </p:txBody>
      </p:sp>
      <p:pic>
        <p:nvPicPr>
          <p:cNvPr id="8196" name="Picture 4" descr="Earth Day Planet Child, earth, child, face png | PNGEg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200" b="100000" l="8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74" y="21646"/>
            <a:ext cx="857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1590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28356 L -2.08333E-7 1.85185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6311268"/>
            <a:ext cx="12192000" cy="546732"/>
            <a:chOff x="0" y="0"/>
            <a:chExt cx="6555032" cy="29395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55032" cy="293951"/>
            </a:xfrm>
            <a:custGeom>
              <a:avLst/>
              <a:gdLst/>
              <a:ahLst/>
              <a:cxnLst/>
              <a:rect l="l" t="t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close/>
                </a:path>
              </a:pathLst>
            </a:custGeom>
            <a:solidFill>
              <a:srgbClr val="1C4F59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45755" y="5224971"/>
            <a:ext cx="1946245" cy="14933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9" y="1783016"/>
            <a:ext cx="2870955" cy="34400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909" y="1676124"/>
            <a:ext cx="2722949" cy="34400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918" y="1551768"/>
            <a:ext cx="2760821" cy="34400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799" y="1483657"/>
            <a:ext cx="2806286" cy="34435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914" y="-4092"/>
            <a:ext cx="2773250" cy="155995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649875" y="107424"/>
            <a:ext cx="8897922" cy="1336920"/>
            <a:chOff x="1649875" y="107424"/>
            <a:chExt cx="8897922" cy="1336920"/>
          </a:xfrm>
        </p:grpSpPr>
        <p:sp>
          <p:nvSpPr>
            <p:cNvPr id="3" name="Rounded Rectangle 2"/>
            <p:cNvSpPr/>
            <p:nvPr/>
          </p:nvSpPr>
          <p:spPr>
            <a:xfrm>
              <a:off x="1649875" y="107424"/>
              <a:ext cx="8408525" cy="1336920"/>
            </a:xfrm>
            <a:prstGeom prst="roundRect">
              <a:avLst/>
            </a:prstGeom>
            <a:solidFill>
              <a:schemeClr val="bg1"/>
            </a:solidFill>
            <a:ln w="41275">
              <a:solidFill>
                <a:schemeClr val="tx1">
                  <a:alpha val="99000"/>
                </a:schemeClr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700012" y="231780"/>
              <a:ext cx="884778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/>
                <a:t>Quan</a:t>
              </a:r>
              <a:r>
                <a:rPr lang="en-US" sz="2800" b="1" dirty="0"/>
                <a:t> </a:t>
              </a:r>
              <a:r>
                <a:rPr lang="en-US" sz="2800" b="1" dirty="0" err="1"/>
                <a:t>sát</a:t>
              </a:r>
              <a:r>
                <a:rPr lang="en-US" sz="2800" b="1" dirty="0"/>
                <a:t> </a:t>
              </a:r>
              <a:r>
                <a:rPr lang="en-US" sz="2800" b="1" dirty="0" err="1"/>
                <a:t>các</a:t>
              </a:r>
              <a:r>
                <a:rPr lang="en-US" sz="2800" b="1" dirty="0"/>
                <a:t> </a:t>
              </a:r>
              <a:r>
                <a:rPr lang="en-US" sz="2800" b="1" dirty="0" err="1"/>
                <a:t>hình</a:t>
              </a:r>
              <a:r>
                <a:rPr lang="en-US" sz="2800" b="1" dirty="0"/>
                <a:t> </a:t>
              </a:r>
              <a:r>
                <a:rPr lang="en-US" sz="2800" b="1" dirty="0" err="1"/>
                <a:t>trong</a:t>
              </a:r>
              <a:r>
                <a:rPr lang="en-US" sz="2800" b="1" dirty="0"/>
                <a:t> </a:t>
              </a:r>
              <a:r>
                <a:rPr lang="en-US" sz="2800" b="1" dirty="0" err="1"/>
                <a:t>sách</a:t>
              </a:r>
              <a:r>
                <a:rPr lang="en-US" sz="2800" b="1" dirty="0"/>
                <a:t>, </a:t>
              </a:r>
              <a:r>
                <a:rPr lang="en-US" sz="2800" b="1" dirty="0" err="1"/>
                <a:t>em</a:t>
              </a:r>
              <a:r>
                <a:rPr lang="en-US" sz="2800" b="1" dirty="0"/>
                <a:t> </a:t>
              </a:r>
              <a:r>
                <a:rPr lang="en-US" sz="2800" b="1" dirty="0" err="1"/>
                <a:t>đồng</a:t>
              </a:r>
              <a:r>
                <a:rPr lang="en-US" sz="2800" b="1" dirty="0"/>
                <a:t> </a:t>
              </a:r>
              <a:r>
                <a:rPr lang="en-US" sz="2800" b="1" dirty="0" err="1"/>
                <a:t>tình</a:t>
              </a:r>
              <a:r>
                <a:rPr lang="en-US" sz="2800" b="1" dirty="0"/>
                <a:t> hay </a:t>
              </a:r>
              <a:r>
                <a:rPr lang="en-US" sz="2800" b="1" dirty="0" err="1"/>
                <a:t>không</a:t>
              </a:r>
              <a:r>
                <a:rPr lang="en-US" sz="2800" b="1" dirty="0"/>
                <a:t> </a:t>
              </a:r>
              <a:r>
                <a:rPr lang="en-US" sz="2800" b="1" dirty="0" err="1"/>
                <a:t>đồng</a:t>
              </a:r>
              <a:r>
                <a:rPr lang="en-US" sz="2800" b="1" dirty="0"/>
                <a:t> </a:t>
              </a:r>
              <a:r>
                <a:rPr lang="en-US" sz="2800" b="1" dirty="0" err="1"/>
                <a:t>tình</a:t>
              </a:r>
              <a:r>
                <a:rPr lang="en-US" sz="2800" b="1" dirty="0"/>
                <a:t> </a:t>
              </a:r>
              <a:r>
                <a:rPr lang="en-US" sz="2800" b="1" dirty="0" err="1"/>
                <a:t>với</a:t>
              </a:r>
              <a:r>
                <a:rPr lang="en-US" sz="2800" b="1" dirty="0"/>
                <a:t> </a:t>
              </a:r>
              <a:r>
                <a:rPr lang="en-US" sz="2800" b="1" dirty="0" err="1"/>
                <a:t>hành</a:t>
              </a:r>
              <a:r>
                <a:rPr lang="en-US" sz="2800" b="1" dirty="0"/>
                <a:t> </a:t>
              </a:r>
              <a:r>
                <a:rPr lang="en-US" sz="2800" b="1" dirty="0" err="1"/>
                <a:t>động</a:t>
              </a:r>
              <a:r>
                <a:rPr lang="en-US" sz="2800" b="1" dirty="0"/>
                <a:t> </a:t>
              </a:r>
              <a:r>
                <a:rPr lang="en-US" sz="2800" b="1" dirty="0" err="1"/>
                <a:t>nào</a:t>
              </a:r>
              <a:r>
                <a:rPr lang="en-US" sz="2800" b="1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52081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58778">
            <a:off x="9444830" y="3357906"/>
            <a:ext cx="2647330" cy="33777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78009">
            <a:off x="-485122" y="2112917"/>
            <a:ext cx="2647330" cy="337777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64038" y="738445"/>
            <a:ext cx="9663926" cy="54337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73202">
            <a:off x="1086655" y="434965"/>
            <a:ext cx="1270700" cy="3927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85860">
            <a:off x="550384" y="3433339"/>
            <a:ext cx="1745213" cy="188685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306233">
            <a:off x="8354882" y="305009"/>
            <a:ext cx="858821" cy="8651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285787">
            <a:off x="2382798" y="5515035"/>
            <a:ext cx="1271805" cy="12486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512" y="821349"/>
            <a:ext cx="4520485" cy="25427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494" y="2460358"/>
            <a:ext cx="4533362" cy="25500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734" y="4032697"/>
            <a:ext cx="5022761" cy="28253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72510" y="1537028"/>
            <a:ext cx="36060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 err="1">
                <a:latin typeface="+mj-lt"/>
              </a:rPr>
              <a:t>Quan</a:t>
            </a:r>
            <a:r>
              <a:rPr lang="en-US" sz="5400" b="1" i="1" dirty="0">
                <a:latin typeface="+mj-lt"/>
              </a:rPr>
              <a:t> </a:t>
            </a:r>
            <a:r>
              <a:rPr lang="en-US" sz="5400" b="1" i="1" dirty="0" err="1">
                <a:latin typeface="+mj-lt"/>
              </a:rPr>
              <a:t>sát</a:t>
            </a:r>
            <a:endParaRPr lang="en-US" sz="5400" b="1" i="1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17387" y="3226045"/>
            <a:ext cx="36060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 err="1">
                <a:latin typeface="+mj-lt"/>
              </a:rPr>
              <a:t>Thảo</a:t>
            </a:r>
            <a:r>
              <a:rPr lang="en-US" sz="5400" b="1" i="1" dirty="0">
                <a:latin typeface="+mj-lt"/>
              </a:rPr>
              <a:t> </a:t>
            </a:r>
            <a:r>
              <a:rPr lang="en-US" sz="5400" b="1" i="1" dirty="0" err="1">
                <a:latin typeface="+mj-lt"/>
              </a:rPr>
              <a:t>luận</a:t>
            </a:r>
            <a:endParaRPr lang="en-US" sz="5400" b="1" i="1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46798" y="4915062"/>
            <a:ext cx="36060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 err="1">
                <a:latin typeface="+mj-lt"/>
              </a:rPr>
              <a:t>Nhận</a:t>
            </a:r>
            <a:r>
              <a:rPr lang="en-US" sz="5400" b="1" i="1" dirty="0">
                <a:latin typeface="+mj-lt"/>
              </a:rPr>
              <a:t> </a:t>
            </a:r>
            <a:r>
              <a:rPr lang="en-US" sz="5400" b="1" i="1" dirty="0" err="1">
                <a:latin typeface="+mj-lt"/>
              </a:rPr>
              <a:t>xét</a:t>
            </a:r>
            <a:endParaRPr lang="en-US" sz="5400" b="1" i="1" dirty="0">
              <a:latin typeface="+mj-lt"/>
            </a:endParaRPr>
          </a:p>
        </p:txBody>
      </p:sp>
      <p:pic>
        <p:nvPicPr>
          <p:cNvPr id="5122" name="Picture 2" descr="Sinh viên, đồng Xu, Cậu bé Clip nghệ thuật - Cậu Bé Nghiên Cứu Thế Giới png  tải về - Miễn phí trong suốt Hành Vi Con Người png Tải về.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997" y="-71800"/>
            <a:ext cx="3721654" cy="372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490414" y="81787"/>
            <a:ext cx="6040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Chia </a:t>
            </a:r>
            <a:r>
              <a:rPr lang="en-US" sz="4000" b="1" dirty="0" err="1"/>
              <a:t>thành</a:t>
            </a:r>
            <a:r>
              <a:rPr lang="en-US" sz="4000" b="1" dirty="0"/>
              <a:t> </a:t>
            </a:r>
            <a:r>
              <a:rPr lang="en-US" sz="4000" b="1" dirty="0" err="1"/>
              <a:t>nhóm</a:t>
            </a:r>
            <a:r>
              <a:rPr lang="en-US" sz="4000" b="1" dirty="0"/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58713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479 -0.20463 L 3.95833E-6 -7.40741E-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27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99797">
            <a:off x="4058257" y="-844460"/>
            <a:ext cx="3849387" cy="37723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66926">
            <a:off x="6676562" y="4677573"/>
            <a:ext cx="1531337" cy="33555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3065" y="349621"/>
            <a:ext cx="10745871" cy="61460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31368">
            <a:off x="10497680" y="4689988"/>
            <a:ext cx="1098420" cy="14770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4474">
            <a:off x="11534265" y="414362"/>
            <a:ext cx="684640" cy="6896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434936">
            <a:off x="361517" y="5103401"/>
            <a:ext cx="1433697" cy="13998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769548">
            <a:off x="199875" y="714556"/>
            <a:ext cx="2302487" cy="7535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68932">
            <a:off x="2311916" y="69216"/>
            <a:ext cx="8252297" cy="6706867"/>
          </a:xfrm>
          <a:prstGeom prst="rect">
            <a:avLst/>
          </a:prstGeom>
        </p:spPr>
      </p:pic>
      <p:pic>
        <p:nvPicPr>
          <p:cNvPr id="2050" name="Picture 2" descr="3 Em Bé Học Bài, Đọc Sách - KhoThietKe.Net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5" y="2938974"/>
            <a:ext cx="4027313" cy="402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439" y="1041739"/>
            <a:ext cx="5769735" cy="324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0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685 -0.14167 L 1.66667E-6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75" y="69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06 0.1905 L -2.08333E-6 -2.96296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58" y="-939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3838 L -6.25E-7 1.85185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76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932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908" y="2099256"/>
            <a:ext cx="8459989" cy="4758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9546" y="2237681"/>
            <a:ext cx="2847079" cy="2517866"/>
          </a:xfrm>
          <a:prstGeom prst="rect">
            <a:avLst/>
          </a:prstGeom>
        </p:spPr>
      </p:pic>
      <p:pic>
        <p:nvPicPr>
          <p:cNvPr id="2052" name="Picture 4" descr="How&amp;#39;s the weather today? | Baamboozl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583" y="0"/>
            <a:ext cx="1870769" cy="181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nimated gif about cute in doodles by Zyma23 on We Heart It in 2021 |  Motion wallpapers, Cute gif, Travel sticker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232" y="268538"/>
            <a:ext cx="3078789" cy="196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in by Raghda jawad on Spoiled Rabbit &amp;quot;☘️&amp;quot; – LINE stickers | LINE STORE |  Animated rabbit, Cute cartoon wallpapers, Cute doodle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947" y="2711819"/>
            <a:ext cx="3624210" cy="408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4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4"/>
          <p:cNvGrpSpPr/>
          <p:nvPr/>
        </p:nvGrpSpPr>
        <p:grpSpPr>
          <a:xfrm>
            <a:off x="0" y="6311268"/>
            <a:ext cx="12192000" cy="546732"/>
            <a:chOff x="0" y="0"/>
            <a:chExt cx="6555032" cy="293951"/>
          </a:xfrm>
        </p:grpSpPr>
        <p:sp>
          <p:nvSpPr>
            <p:cNvPr id="3" name="Freeform 5"/>
            <p:cNvSpPr/>
            <p:nvPr/>
          </p:nvSpPr>
          <p:spPr>
            <a:xfrm>
              <a:off x="0" y="0"/>
              <a:ext cx="6555032" cy="293951"/>
            </a:xfrm>
            <a:custGeom>
              <a:avLst/>
              <a:gdLst/>
              <a:ahLst/>
              <a:cxnLst/>
              <a:rect l="l" t="t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close/>
                </a:path>
              </a:pathLst>
            </a:custGeom>
            <a:solidFill>
              <a:srgbClr val="1C4F59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62" y="1791733"/>
            <a:ext cx="3885128" cy="43625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902" y="119659"/>
            <a:ext cx="2773250" cy="155995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649875" y="107424"/>
            <a:ext cx="8897922" cy="1336920"/>
            <a:chOff x="1649875" y="107424"/>
            <a:chExt cx="8897922" cy="1336920"/>
          </a:xfrm>
        </p:grpSpPr>
        <p:sp>
          <p:nvSpPr>
            <p:cNvPr id="10" name="Rounded Rectangle 9"/>
            <p:cNvSpPr/>
            <p:nvPr/>
          </p:nvSpPr>
          <p:spPr>
            <a:xfrm>
              <a:off x="1649875" y="107424"/>
              <a:ext cx="8408525" cy="1336920"/>
            </a:xfrm>
            <a:prstGeom prst="roundRect">
              <a:avLst/>
            </a:prstGeom>
            <a:solidFill>
              <a:schemeClr val="bg1"/>
            </a:solidFill>
            <a:ln w="41275">
              <a:solidFill>
                <a:schemeClr val="tx1">
                  <a:alpha val="99000"/>
                </a:schemeClr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00012" y="231780"/>
              <a:ext cx="884778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/>
                <a:t>Quan</a:t>
              </a:r>
              <a:r>
                <a:rPr lang="en-US" sz="2800" b="1" dirty="0"/>
                <a:t> </a:t>
              </a:r>
              <a:r>
                <a:rPr lang="en-US" sz="2800" b="1" dirty="0" err="1"/>
                <a:t>sát</a:t>
              </a:r>
              <a:r>
                <a:rPr lang="en-US" sz="2800" b="1" dirty="0"/>
                <a:t> </a:t>
              </a:r>
              <a:r>
                <a:rPr lang="en-US" sz="2800" b="1" dirty="0" err="1"/>
                <a:t>các</a:t>
              </a:r>
              <a:r>
                <a:rPr lang="en-US" sz="2800" b="1" dirty="0"/>
                <a:t> </a:t>
              </a:r>
              <a:r>
                <a:rPr lang="en-US" sz="2800" b="1" dirty="0" err="1"/>
                <a:t>hình</a:t>
              </a:r>
              <a:r>
                <a:rPr lang="en-US" sz="2800" b="1" dirty="0"/>
                <a:t> </a:t>
              </a:r>
              <a:r>
                <a:rPr lang="en-US" sz="2800" b="1" dirty="0" err="1"/>
                <a:t>trong</a:t>
              </a:r>
              <a:r>
                <a:rPr lang="en-US" sz="2800" b="1" dirty="0"/>
                <a:t> </a:t>
              </a:r>
              <a:r>
                <a:rPr lang="en-US" sz="2800" b="1" dirty="0" err="1"/>
                <a:t>sách</a:t>
              </a:r>
              <a:r>
                <a:rPr lang="en-US" sz="2800" b="1" dirty="0"/>
                <a:t>, </a:t>
              </a:r>
              <a:r>
                <a:rPr lang="en-US" sz="2800" b="1" dirty="0" err="1"/>
                <a:t>em</a:t>
              </a:r>
              <a:r>
                <a:rPr lang="en-US" sz="2800" b="1" dirty="0"/>
                <a:t> </a:t>
              </a:r>
              <a:r>
                <a:rPr lang="en-US" sz="2800" b="1" dirty="0" err="1"/>
                <a:t>đồng</a:t>
              </a:r>
              <a:r>
                <a:rPr lang="en-US" sz="2800" b="1" dirty="0"/>
                <a:t> </a:t>
              </a:r>
              <a:r>
                <a:rPr lang="en-US" sz="2800" b="1" dirty="0" err="1"/>
                <a:t>tình</a:t>
              </a:r>
              <a:r>
                <a:rPr lang="en-US" sz="2800" b="1" dirty="0"/>
                <a:t> hay </a:t>
              </a:r>
              <a:r>
                <a:rPr lang="en-US" sz="2800" b="1" dirty="0" err="1"/>
                <a:t>không</a:t>
              </a:r>
              <a:r>
                <a:rPr lang="en-US" sz="2800" b="1" dirty="0"/>
                <a:t> </a:t>
              </a:r>
              <a:r>
                <a:rPr lang="en-US" sz="2800" b="1" dirty="0" err="1"/>
                <a:t>đồng</a:t>
              </a:r>
              <a:r>
                <a:rPr lang="en-US" sz="2800" b="1" dirty="0"/>
                <a:t> </a:t>
              </a:r>
              <a:r>
                <a:rPr lang="en-US" sz="2800" b="1" dirty="0" err="1"/>
                <a:t>tình</a:t>
              </a:r>
              <a:r>
                <a:rPr lang="en-US" sz="2800" b="1" dirty="0"/>
                <a:t> </a:t>
              </a:r>
              <a:r>
                <a:rPr lang="en-US" sz="2800" b="1" dirty="0" err="1"/>
                <a:t>với</a:t>
              </a:r>
              <a:r>
                <a:rPr lang="en-US" sz="2800" b="1" dirty="0"/>
                <a:t> </a:t>
              </a:r>
              <a:r>
                <a:rPr lang="en-US" sz="2800" b="1" dirty="0" err="1"/>
                <a:t>hành</a:t>
              </a:r>
              <a:r>
                <a:rPr lang="en-US" sz="2800" b="1" dirty="0"/>
                <a:t> </a:t>
              </a:r>
              <a:r>
                <a:rPr lang="en-US" sz="2800" b="1" dirty="0" err="1"/>
                <a:t>động</a:t>
              </a:r>
              <a:r>
                <a:rPr lang="en-US" sz="2800" b="1" dirty="0"/>
                <a:t> </a:t>
              </a:r>
              <a:r>
                <a:rPr lang="en-US" sz="2800" b="1" dirty="0" err="1"/>
                <a:t>nào</a:t>
              </a:r>
              <a:r>
                <a:rPr lang="en-US" sz="2800" b="1" dirty="0"/>
                <a:t>?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5203064" y="1601310"/>
            <a:ext cx="4649273" cy="219795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Chặt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phá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rừng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sẽ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làm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hẹp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môi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trường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sống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của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động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vật</a:t>
            </a:r>
            <a:r>
              <a:rPr lang="en-US" sz="2800" b="1" dirty="0">
                <a:solidFill>
                  <a:schemeClr val="tx1"/>
                </a:solidFill>
              </a:rPr>
              <a:t>, </a:t>
            </a:r>
            <a:r>
              <a:rPr lang="en-US" sz="2800" b="1" dirty="0" err="1">
                <a:solidFill>
                  <a:schemeClr val="tx1"/>
                </a:solidFill>
              </a:rPr>
              <a:t>dễ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gây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sạt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lở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đất</a:t>
            </a:r>
            <a:r>
              <a:rPr lang="en-US" sz="2800" b="1" dirty="0">
                <a:solidFill>
                  <a:schemeClr val="tx1"/>
                </a:solidFill>
              </a:rPr>
              <a:t>, </a:t>
            </a:r>
            <a:r>
              <a:rPr lang="en-US" sz="2800" b="1" dirty="0" err="1">
                <a:solidFill>
                  <a:schemeClr val="tx1"/>
                </a:solidFill>
              </a:rPr>
              <a:t>thiên</a:t>
            </a:r>
            <a:r>
              <a:rPr lang="en-US" sz="2800" b="1" dirty="0">
                <a:solidFill>
                  <a:schemeClr val="tx1"/>
                </a:solidFill>
              </a:rPr>
              <a:t> tai, </a:t>
            </a:r>
            <a:r>
              <a:rPr lang="en-US" sz="2800" b="1" dirty="0" err="1">
                <a:solidFill>
                  <a:schemeClr val="tx1"/>
                </a:solidFill>
              </a:rPr>
              <a:t>lũ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lụt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94" b="100000" l="998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53" t="13521" r="901" b="15680"/>
          <a:stretch/>
        </p:blipFill>
        <p:spPr>
          <a:xfrm>
            <a:off x="8789954" y="2700289"/>
            <a:ext cx="3515686" cy="417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206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4"/>
          <p:cNvGrpSpPr/>
          <p:nvPr/>
        </p:nvGrpSpPr>
        <p:grpSpPr>
          <a:xfrm>
            <a:off x="0" y="6311268"/>
            <a:ext cx="12192000" cy="546732"/>
            <a:chOff x="0" y="0"/>
            <a:chExt cx="6555032" cy="293951"/>
          </a:xfrm>
        </p:grpSpPr>
        <p:sp>
          <p:nvSpPr>
            <p:cNvPr id="4" name="Freeform 5"/>
            <p:cNvSpPr/>
            <p:nvPr/>
          </p:nvSpPr>
          <p:spPr>
            <a:xfrm>
              <a:off x="0" y="0"/>
              <a:ext cx="6555032" cy="293951"/>
            </a:xfrm>
            <a:custGeom>
              <a:avLst/>
              <a:gdLst/>
              <a:ahLst/>
              <a:cxnLst/>
              <a:rect l="l" t="t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close/>
                </a:path>
              </a:pathLst>
            </a:custGeom>
            <a:solidFill>
              <a:srgbClr val="1C4F59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902" y="119659"/>
            <a:ext cx="2773250" cy="155995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649875" y="107424"/>
            <a:ext cx="8897922" cy="1336920"/>
            <a:chOff x="1649875" y="107424"/>
            <a:chExt cx="8897922" cy="1336920"/>
          </a:xfrm>
        </p:grpSpPr>
        <p:sp>
          <p:nvSpPr>
            <p:cNvPr id="8" name="Rounded Rectangle 7"/>
            <p:cNvSpPr/>
            <p:nvPr/>
          </p:nvSpPr>
          <p:spPr>
            <a:xfrm>
              <a:off x="1649875" y="107424"/>
              <a:ext cx="8408525" cy="1336920"/>
            </a:xfrm>
            <a:prstGeom prst="roundRect">
              <a:avLst/>
            </a:prstGeom>
            <a:solidFill>
              <a:schemeClr val="bg1"/>
            </a:solidFill>
            <a:ln w="41275">
              <a:solidFill>
                <a:schemeClr val="tx1">
                  <a:alpha val="99000"/>
                </a:schemeClr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00012" y="231780"/>
              <a:ext cx="884778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/>
                <a:t>Quan</a:t>
              </a:r>
              <a:r>
                <a:rPr lang="en-US" sz="2800" b="1" dirty="0"/>
                <a:t> </a:t>
              </a:r>
              <a:r>
                <a:rPr lang="en-US" sz="2800" b="1" dirty="0" err="1"/>
                <a:t>sát</a:t>
              </a:r>
              <a:r>
                <a:rPr lang="en-US" sz="2800" b="1" dirty="0"/>
                <a:t> </a:t>
              </a:r>
              <a:r>
                <a:rPr lang="en-US" sz="2800" b="1" dirty="0" err="1"/>
                <a:t>các</a:t>
              </a:r>
              <a:r>
                <a:rPr lang="en-US" sz="2800" b="1" dirty="0"/>
                <a:t> </a:t>
              </a:r>
              <a:r>
                <a:rPr lang="en-US" sz="2800" b="1" dirty="0" err="1"/>
                <a:t>hình</a:t>
              </a:r>
              <a:r>
                <a:rPr lang="en-US" sz="2800" b="1" dirty="0"/>
                <a:t> </a:t>
              </a:r>
              <a:r>
                <a:rPr lang="en-US" sz="2800" b="1" dirty="0" err="1"/>
                <a:t>trong</a:t>
              </a:r>
              <a:r>
                <a:rPr lang="en-US" sz="2800" b="1" dirty="0"/>
                <a:t> </a:t>
              </a:r>
              <a:r>
                <a:rPr lang="en-US" sz="2800" b="1" dirty="0" err="1"/>
                <a:t>sách</a:t>
              </a:r>
              <a:r>
                <a:rPr lang="en-US" sz="2800" b="1" dirty="0"/>
                <a:t>, </a:t>
              </a:r>
              <a:r>
                <a:rPr lang="en-US" sz="2800" b="1" dirty="0" err="1"/>
                <a:t>em</a:t>
              </a:r>
              <a:r>
                <a:rPr lang="en-US" sz="2800" b="1" dirty="0"/>
                <a:t> </a:t>
              </a:r>
              <a:r>
                <a:rPr lang="en-US" sz="2800" b="1" dirty="0" err="1"/>
                <a:t>đồng</a:t>
              </a:r>
              <a:r>
                <a:rPr lang="en-US" sz="2800" b="1" dirty="0"/>
                <a:t> </a:t>
              </a:r>
              <a:r>
                <a:rPr lang="en-US" sz="2800" b="1" dirty="0" err="1"/>
                <a:t>tình</a:t>
              </a:r>
              <a:r>
                <a:rPr lang="en-US" sz="2800" b="1" dirty="0"/>
                <a:t> hay </a:t>
              </a:r>
              <a:r>
                <a:rPr lang="en-US" sz="2800" b="1" dirty="0" err="1"/>
                <a:t>không</a:t>
              </a:r>
              <a:r>
                <a:rPr lang="en-US" sz="2800" b="1" dirty="0"/>
                <a:t> </a:t>
              </a:r>
              <a:r>
                <a:rPr lang="en-US" sz="2800" b="1" dirty="0" err="1"/>
                <a:t>đồng</a:t>
              </a:r>
              <a:r>
                <a:rPr lang="en-US" sz="2800" b="1" dirty="0"/>
                <a:t> </a:t>
              </a:r>
              <a:r>
                <a:rPr lang="en-US" sz="2800" b="1" dirty="0" err="1"/>
                <a:t>tình</a:t>
              </a:r>
              <a:r>
                <a:rPr lang="en-US" sz="2800" b="1" dirty="0"/>
                <a:t> </a:t>
              </a:r>
              <a:r>
                <a:rPr lang="en-US" sz="2800" b="1" dirty="0" err="1"/>
                <a:t>với</a:t>
              </a:r>
              <a:r>
                <a:rPr lang="en-US" sz="2800" b="1" dirty="0"/>
                <a:t> </a:t>
              </a:r>
              <a:r>
                <a:rPr lang="en-US" sz="2800" b="1" dirty="0" err="1"/>
                <a:t>hành</a:t>
              </a:r>
              <a:r>
                <a:rPr lang="en-US" sz="2800" b="1" dirty="0"/>
                <a:t> </a:t>
              </a:r>
              <a:r>
                <a:rPr lang="en-US" sz="2800" b="1" dirty="0" err="1"/>
                <a:t>động</a:t>
              </a:r>
              <a:r>
                <a:rPr lang="en-US" sz="2800" b="1" dirty="0"/>
                <a:t> </a:t>
              </a:r>
              <a:r>
                <a:rPr lang="en-US" sz="2800" b="1" dirty="0" err="1"/>
                <a:t>nào</a:t>
              </a:r>
              <a:r>
                <a:rPr lang="en-US" sz="2800" b="1" dirty="0"/>
                <a:t>?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73" y="1799271"/>
            <a:ext cx="3914840" cy="42535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ounded Rectangle 11"/>
          <p:cNvSpPr/>
          <p:nvPr/>
        </p:nvSpPr>
        <p:spPr>
          <a:xfrm>
            <a:off x="5203064" y="1601310"/>
            <a:ext cx="4649273" cy="219795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Sử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dụng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nhiều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thuốc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trừ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sâu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sẽ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gây</a:t>
            </a:r>
            <a:r>
              <a:rPr lang="en-US" sz="2800" b="1" dirty="0">
                <a:solidFill>
                  <a:schemeClr val="tx1"/>
                </a:solidFill>
              </a:rPr>
              <a:t> ô </a:t>
            </a:r>
            <a:r>
              <a:rPr lang="en-US" sz="2800" b="1" dirty="0" err="1">
                <a:solidFill>
                  <a:schemeClr val="tx1"/>
                </a:solidFill>
              </a:rPr>
              <a:t>nhiễm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môi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trường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đất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94" b="100000" l="998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53" t="13521" r="901" b="15680"/>
          <a:stretch/>
        </p:blipFill>
        <p:spPr>
          <a:xfrm>
            <a:off x="8789954" y="2700289"/>
            <a:ext cx="3515686" cy="417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8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4"/>
          <p:cNvGrpSpPr/>
          <p:nvPr/>
        </p:nvGrpSpPr>
        <p:grpSpPr>
          <a:xfrm>
            <a:off x="0" y="6311268"/>
            <a:ext cx="12192000" cy="546732"/>
            <a:chOff x="0" y="0"/>
            <a:chExt cx="6555032" cy="293951"/>
          </a:xfrm>
        </p:grpSpPr>
        <p:sp>
          <p:nvSpPr>
            <p:cNvPr id="4" name="Freeform 5"/>
            <p:cNvSpPr/>
            <p:nvPr/>
          </p:nvSpPr>
          <p:spPr>
            <a:xfrm>
              <a:off x="0" y="0"/>
              <a:ext cx="6555032" cy="293951"/>
            </a:xfrm>
            <a:custGeom>
              <a:avLst/>
              <a:gdLst/>
              <a:ahLst/>
              <a:cxnLst/>
              <a:rect l="l" t="t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close/>
                </a:path>
              </a:pathLst>
            </a:custGeom>
            <a:solidFill>
              <a:srgbClr val="1C4F59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902" y="119659"/>
            <a:ext cx="2773250" cy="155995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649875" y="107424"/>
            <a:ext cx="8897922" cy="1336920"/>
            <a:chOff x="1649875" y="107424"/>
            <a:chExt cx="8897922" cy="1336920"/>
          </a:xfrm>
        </p:grpSpPr>
        <p:sp>
          <p:nvSpPr>
            <p:cNvPr id="8" name="Rounded Rectangle 7"/>
            <p:cNvSpPr/>
            <p:nvPr/>
          </p:nvSpPr>
          <p:spPr>
            <a:xfrm>
              <a:off x="1649875" y="107424"/>
              <a:ext cx="8408525" cy="1336920"/>
            </a:xfrm>
            <a:prstGeom prst="roundRect">
              <a:avLst/>
            </a:prstGeom>
            <a:solidFill>
              <a:schemeClr val="bg1"/>
            </a:solidFill>
            <a:ln w="41275">
              <a:solidFill>
                <a:schemeClr val="tx1">
                  <a:alpha val="99000"/>
                </a:schemeClr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00012" y="231780"/>
              <a:ext cx="884778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/>
                <a:t>Quan</a:t>
              </a:r>
              <a:r>
                <a:rPr lang="en-US" sz="2800" b="1" dirty="0"/>
                <a:t> </a:t>
              </a:r>
              <a:r>
                <a:rPr lang="en-US" sz="2800" b="1" dirty="0" err="1"/>
                <a:t>sát</a:t>
              </a:r>
              <a:r>
                <a:rPr lang="en-US" sz="2800" b="1" dirty="0"/>
                <a:t> </a:t>
              </a:r>
              <a:r>
                <a:rPr lang="en-US" sz="2800" b="1" dirty="0" err="1"/>
                <a:t>các</a:t>
              </a:r>
              <a:r>
                <a:rPr lang="en-US" sz="2800" b="1" dirty="0"/>
                <a:t> </a:t>
              </a:r>
              <a:r>
                <a:rPr lang="en-US" sz="2800" b="1" dirty="0" err="1"/>
                <a:t>hình</a:t>
              </a:r>
              <a:r>
                <a:rPr lang="en-US" sz="2800" b="1" dirty="0"/>
                <a:t> </a:t>
              </a:r>
              <a:r>
                <a:rPr lang="en-US" sz="2800" b="1" dirty="0" err="1"/>
                <a:t>trong</a:t>
              </a:r>
              <a:r>
                <a:rPr lang="en-US" sz="2800" b="1" dirty="0"/>
                <a:t> </a:t>
              </a:r>
              <a:r>
                <a:rPr lang="en-US" sz="2800" b="1" dirty="0" err="1"/>
                <a:t>sách</a:t>
              </a:r>
              <a:r>
                <a:rPr lang="en-US" sz="2800" b="1" dirty="0"/>
                <a:t>, </a:t>
              </a:r>
              <a:r>
                <a:rPr lang="en-US" sz="2800" b="1" dirty="0" err="1"/>
                <a:t>em</a:t>
              </a:r>
              <a:r>
                <a:rPr lang="en-US" sz="2800" b="1" dirty="0"/>
                <a:t> </a:t>
              </a:r>
              <a:r>
                <a:rPr lang="en-US" sz="2800" b="1" dirty="0" err="1"/>
                <a:t>đồng</a:t>
              </a:r>
              <a:r>
                <a:rPr lang="en-US" sz="2800" b="1" dirty="0"/>
                <a:t> </a:t>
              </a:r>
              <a:r>
                <a:rPr lang="en-US" sz="2800" b="1" dirty="0" err="1"/>
                <a:t>tình</a:t>
              </a:r>
              <a:r>
                <a:rPr lang="en-US" sz="2800" b="1" dirty="0"/>
                <a:t> hay </a:t>
              </a:r>
              <a:r>
                <a:rPr lang="en-US" sz="2800" b="1" dirty="0" err="1"/>
                <a:t>không</a:t>
              </a:r>
              <a:r>
                <a:rPr lang="en-US" sz="2800" b="1" dirty="0"/>
                <a:t> </a:t>
              </a:r>
              <a:r>
                <a:rPr lang="en-US" sz="2800" b="1" dirty="0" err="1"/>
                <a:t>đồng</a:t>
              </a:r>
              <a:r>
                <a:rPr lang="en-US" sz="2800" b="1" dirty="0"/>
                <a:t> </a:t>
              </a:r>
              <a:r>
                <a:rPr lang="en-US" sz="2800" b="1" dirty="0" err="1"/>
                <a:t>tình</a:t>
              </a:r>
              <a:r>
                <a:rPr lang="en-US" sz="2800" b="1" dirty="0"/>
                <a:t> </a:t>
              </a:r>
              <a:r>
                <a:rPr lang="en-US" sz="2800" b="1" dirty="0" err="1"/>
                <a:t>với</a:t>
              </a:r>
              <a:r>
                <a:rPr lang="en-US" sz="2800" b="1" dirty="0"/>
                <a:t> </a:t>
              </a:r>
              <a:r>
                <a:rPr lang="en-US" sz="2800" b="1" dirty="0" err="1"/>
                <a:t>hành</a:t>
              </a:r>
              <a:r>
                <a:rPr lang="en-US" sz="2800" b="1" dirty="0"/>
                <a:t> </a:t>
              </a:r>
              <a:r>
                <a:rPr lang="en-US" sz="2800" b="1" dirty="0" err="1"/>
                <a:t>động</a:t>
              </a:r>
              <a:r>
                <a:rPr lang="en-US" sz="2800" b="1" dirty="0"/>
                <a:t> </a:t>
              </a:r>
              <a:r>
                <a:rPr lang="en-US" sz="2800" b="1" dirty="0" err="1"/>
                <a:t>nào</a:t>
              </a:r>
              <a:r>
                <a:rPr lang="en-US" sz="2800" b="1" dirty="0"/>
                <a:t>?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12" y="1799271"/>
            <a:ext cx="3528812" cy="42535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ounded Rectangle 11"/>
          <p:cNvSpPr/>
          <p:nvPr/>
        </p:nvSpPr>
        <p:spPr>
          <a:xfrm>
            <a:off x="5203064" y="1601310"/>
            <a:ext cx="4649273" cy="219795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Xả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rác</a:t>
            </a:r>
            <a:r>
              <a:rPr lang="en-US" sz="2800" b="1" dirty="0">
                <a:solidFill>
                  <a:schemeClr val="tx1"/>
                </a:solidFill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</a:rPr>
              <a:t>biển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sẽ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gây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nguy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hiểm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cho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các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loài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động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dưới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biển</a:t>
            </a:r>
            <a:r>
              <a:rPr lang="en-US" sz="2800" b="1" dirty="0">
                <a:solidFill>
                  <a:schemeClr val="tx1"/>
                </a:solidFill>
              </a:rPr>
              <a:t>, </a:t>
            </a:r>
            <a:r>
              <a:rPr lang="en-US" sz="2800" b="1" dirty="0" err="1">
                <a:solidFill>
                  <a:schemeClr val="tx1"/>
                </a:solidFill>
              </a:rPr>
              <a:t>gây</a:t>
            </a:r>
            <a:r>
              <a:rPr lang="en-US" sz="2800" b="1" dirty="0">
                <a:solidFill>
                  <a:schemeClr val="tx1"/>
                </a:solidFill>
              </a:rPr>
              <a:t> ô </a:t>
            </a:r>
            <a:r>
              <a:rPr lang="en-US" sz="2800" b="1" dirty="0" err="1">
                <a:solidFill>
                  <a:schemeClr val="tx1"/>
                </a:solidFill>
              </a:rPr>
              <a:t>nhiễm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môi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trường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nước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94" b="100000" l="998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53" t="13521" r="901" b="15680"/>
          <a:stretch/>
        </p:blipFill>
        <p:spPr>
          <a:xfrm>
            <a:off x="8789954" y="2700289"/>
            <a:ext cx="3515686" cy="417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23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4"/>
          <p:cNvGrpSpPr/>
          <p:nvPr/>
        </p:nvGrpSpPr>
        <p:grpSpPr>
          <a:xfrm>
            <a:off x="0" y="6311268"/>
            <a:ext cx="12192000" cy="546732"/>
            <a:chOff x="0" y="0"/>
            <a:chExt cx="6555032" cy="293951"/>
          </a:xfrm>
        </p:grpSpPr>
        <p:sp>
          <p:nvSpPr>
            <p:cNvPr id="4" name="Freeform 5"/>
            <p:cNvSpPr/>
            <p:nvPr/>
          </p:nvSpPr>
          <p:spPr>
            <a:xfrm>
              <a:off x="0" y="0"/>
              <a:ext cx="6555032" cy="293951"/>
            </a:xfrm>
            <a:custGeom>
              <a:avLst/>
              <a:gdLst/>
              <a:ahLst/>
              <a:cxnLst/>
              <a:rect l="l" t="t" r="r" b="b"/>
              <a:pathLst>
                <a:path w="6555032" h="293951">
                  <a:moveTo>
                    <a:pt x="0" y="0"/>
                  </a:moveTo>
                  <a:lnTo>
                    <a:pt x="6555032" y="0"/>
                  </a:lnTo>
                  <a:lnTo>
                    <a:pt x="6555032" y="293951"/>
                  </a:lnTo>
                  <a:lnTo>
                    <a:pt x="0" y="293951"/>
                  </a:lnTo>
                  <a:close/>
                </a:path>
              </a:pathLst>
            </a:custGeom>
            <a:solidFill>
              <a:srgbClr val="1C4F59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902" y="119659"/>
            <a:ext cx="2773250" cy="155995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649875" y="107424"/>
            <a:ext cx="8897922" cy="1336920"/>
            <a:chOff x="1649875" y="107424"/>
            <a:chExt cx="8897922" cy="1336920"/>
          </a:xfrm>
        </p:grpSpPr>
        <p:sp>
          <p:nvSpPr>
            <p:cNvPr id="8" name="Rounded Rectangle 7"/>
            <p:cNvSpPr/>
            <p:nvPr/>
          </p:nvSpPr>
          <p:spPr>
            <a:xfrm>
              <a:off x="1649875" y="107424"/>
              <a:ext cx="8408525" cy="1336920"/>
            </a:xfrm>
            <a:prstGeom prst="roundRect">
              <a:avLst/>
            </a:prstGeom>
            <a:solidFill>
              <a:schemeClr val="bg1"/>
            </a:solidFill>
            <a:ln w="41275">
              <a:solidFill>
                <a:schemeClr val="tx1">
                  <a:alpha val="99000"/>
                </a:schemeClr>
              </a:solidFill>
              <a:prstDash val="lg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00012" y="231780"/>
              <a:ext cx="884778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/>
                <a:t>Quan</a:t>
              </a:r>
              <a:r>
                <a:rPr lang="en-US" sz="2800" b="1" dirty="0"/>
                <a:t> </a:t>
              </a:r>
              <a:r>
                <a:rPr lang="en-US" sz="2800" b="1" dirty="0" err="1"/>
                <a:t>sát</a:t>
              </a:r>
              <a:r>
                <a:rPr lang="en-US" sz="2800" b="1" dirty="0"/>
                <a:t> </a:t>
              </a:r>
              <a:r>
                <a:rPr lang="en-US" sz="2800" b="1" dirty="0" err="1"/>
                <a:t>các</a:t>
              </a:r>
              <a:r>
                <a:rPr lang="en-US" sz="2800" b="1" dirty="0"/>
                <a:t> </a:t>
              </a:r>
              <a:r>
                <a:rPr lang="en-US" sz="2800" b="1" dirty="0" err="1"/>
                <a:t>hình</a:t>
              </a:r>
              <a:r>
                <a:rPr lang="en-US" sz="2800" b="1" dirty="0"/>
                <a:t> </a:t>
              </a:r>
              <a:r>
                <a:rPr lang="en-US" sz="2800" b="1" dirty="0" err="1"/>
                <a:t>trong</a:t>
              </a:r>
              <a:r>
                <a:rPr lang="en-US" sz="2800" b="1" dirty="0"/>
                <a:t> </a:t>
              </a:r>
              <a:r>
                <a:rPr lang="en-US" sz="2800" b="1" dirty="0" err="1"/>
                <a:t>sách</a:t>
              </a:r>
              <a:r>
                <a:rPr lang="en-US" sz="2800" b="1" dirty="0"/>
                <a:t>, </a:t>
              </a:r>
              <a:r>
                <a:rPr lang="en-US" sz="2800" b="1" dirty="0" err="1"/>
                <a:t>em</a:t>
              </a:r>
              <a:r>
                <a:rPr lang="en-US" sz="2800" b="1" dirty="0"/>
                <a:t> </a:t>
              </a:r>
              <a:r>
                <a:rPr lang="en-US" sz="2800" b="1" dirty="0" err="1"/>
                <a:t>đồng</a:t>
              </a:r>
              <a:r>
                <a:rPr lang="en-US" sz="2800" b="1" dirty="0"/>
                <a:t> </a:t>
              </a:r>
              <a:r>
                <a:rPr lang="en-US" sz="2800" b="1" dirty="0" err="1"/>
                <a:t>tình</a:t>
              </a:r>
              <a:r>
                <a:rPr lang="en-US" sz="2800" b="1" dirty="0"/>
                <a:t> hay </a:t>
              </a:r>
              <a:r>
                <a:rPr lang="en-US" sz="2800" b="1" dirty="0" err="1"/>
                <a:t>không</a:t>
              </a:r>
              <a:r>
                <a:rPr lang="en-US" sz="2800" b="1" dirty="0"/>
                <a:t> </a:t>
              </a:r>
              <a:r>
                <a:rPr lang="en-US" sz="2800" b="1" dirty="0" err="1"/>
                <a:t>đồng</a:t>
              </a:r>
              <a:r>
                <a:rPr lang="en-US" sz="2800" b="1" dirty="0"/>
                <a:t> </a:t>
              </a:r>
              <a:r>
                <a:rPr lang="en-US" sz="2800" b="1" dirty="0" err="1"/>
                <a:t>tình</a:t>
              </a:r>
              <a:r>
                <a:rPr lang="en-US" sz="2800" b="1" dirty="0"/>
                <a:t> </a:t>
              </a:r>
              <a:r>
                <a:rPr lang="en-US" sz="2800" b="1" dirty="0" err="1"/>
                <a:t>với</a:t>
              </a:r>
              <a:r>
                <a:rPr lang="en-US" sz="2800" b="1" dirty="0"/>
                <a:t> </a:t>
              </a:r>
              <a:r>
                <a:rPr lang="en-US" sz="2800" b="1" dirty="0" err="1"/>
                <a:t>hành</a:t>
              </a:r>
              <a:r>
                <a:rPr lang="en-US" sz="2800" b="1" dirty="0"/>
                <a:t> </a:t>
              </a:r>
              <a:r>
                <a:rPr lang="en-US" sz="2800" b="1" dirty="0" err="1"/>
                <a:t>động</a:t>
              </a:r>
              <a:r>
                <a:rPr lang="en-US" sz="2800" b="1" dirty="0"/>
                <a:t> </a:t>
              </a:r>
              <a:r>
                <a:rPr lang="en-US" sz="2800" b="1" dirty="0" err="1"/>
                <a:t>nào</a:t>
              </a:r>
              <a:r>
                <a:rPr lang="en-US" sz="2800" b="1" dirty="0"/>
                <a:t>?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82" y="1728558"/>
            <a:ext cx="3902300" cy="43474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ounded Rectangle 13"/>
          <p:cNvSpPr/>
          <p:nvPr/>
        </p:nvSpPr>
        <p:spPr>
          <a:xfrm>
            <a:off x="5203064" y="1601310"/>
            <a:ext cx="4649273" cy="219795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Vứt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rác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đúng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nơi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quy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định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và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phân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loại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rác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giúp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bảo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vệ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môi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trường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xanh</a:t>
            </a:r>
            <a:r>
              <a:rPr lang="en-US" sz="2800" b="1" dirty="0">
                <a:solidFill>
                  <a:schemeClr val="tx1"/>
                </a:solidFill>
              </a:rPr>
              <a:t>, </a:t>
            </a:r>
            <a:r>
              <a:rPr lang="en-US" sz="2800" b="1" dirty="0" err="1">
                <a:solidFill>
                  <a:schemeClr val="tx1"/>
                </a:solidFill>
              </a:rPr>
              <a:t>sạch</a:t>
            </a:r>
            <a:r>
              <a:rPr lang="en-US" sz="2800" b="1" dirty="0">
                <a:solidFill>
                  <a:schemeClr val="tx1"/>
                </a:solidFill>
              </a:rPr>
              <a:t>, </a:t>
            </a:r>
            <a:r>
              <a:rPr lang="en-US" sz="2800" b="1" dirty="0" err="1">
                <a:solidFill>
                  <a:schemeClr val="tx1"/>
                </a:solidFill>
              </a:rPr>
              <a:t>đẹp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5" b="89764" l="3828" r="495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599"/>
          <a:stretch/>
        </p:blipFill>
        <p:spPr>
          <a:xfrm flipH="1">
            <a:off x="8689161" y="1911392"/>
            <a:ext cx="3502839" cy="555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0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172" name="Picture 4" descr="Free Vector | Many animals round the wor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39" y="1143197"/>
            <a:ext cx="5962650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944" y="1616915"/>
            <a:ext cx="8281116" cy="46581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944" y="-352541"/>
            <a:ext cx="6825747" cy="31553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99250" y="599678"/>
            <a:ext cx="62591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Nói</a:t>
            </a:r>
            <a:r>
              <a:rPr lang="en-US" sz="2800" b="1" dirty="0"/>
              <a:t> </a:t>
            </a:r>
            <a:r>
              <a:rPr lang="en-US" sz="2800" b="1" dirty="0" err="1"/>
              <a:t>không</a:t>
            </a:r>
            <a:r>
              <a:rPr lang="en-US" sz="2800" b="1" dirty="0"/>
              <a:t> </a:t>
            </a:r>
            <a:r>
              <a:rPr lang="en-US" sz="2800" b="1" dirty="0" err="1"/>
              <a:t>với</a:t>
            </a:r>
            <a:r>
              <a:rPr lang="en-US" sz="2800" b="1" dirty="0"/>
              <a:t> </a:t>
            </a:r>
            <a:r>
              <a:rPr lang="en-US" sz="2800" b="1" dirty="0" err="1"/>
              <a:t>những</a:t>
            </a:r>
            <a:r>
              <a:rPr lang="en-US" sz="2800" b="1" dirty="0"/>
              <a:t> </a:t>
            </a:r>
            <a:r>
              <a:rPr lang="en-US" sz="2800" b="1" dirty="0" err="1"/>
              <a:t>việc</a:t>
            </a:r>
            <a:r>
              <a:rPr lang="en-US" sz="2800" b="1" dirty="0"/>
              <a:t> </a:t>
            </a:r>
            <a:r>
              <a:rPr lang="en-US" sz="2800" b="1" dirty="0" err="1"/>
              <a:t>làm</a:t>
            </a:r>
            <a:r>
              <a:rPr lang="en-US" sz="2800" b="1" dirty="0"/>
              <a:t> </a:t>
            </a:r>
            <a:r>
              <a:rPr lang="en-US" sz="2800" b="1" dirty="0" err="1"/>
              <a:t>gây</a:t>
            </a:r>
            <a:r>
              <a:rPr lang="en-US" sz="2800" b="1" dirty="0"/>
              <a:t> </a:t>
            </a:r>
            <a:r>
              <a:rPr lang="en-US" sz="2800" b="1" dirty="0" err="1"/>
              <a:t>hại</a:t>
            </a:r>
            <a:r>
              <a:rPr lang="en-US" sz="2800" b="1" dirty="0"/>
              <a:t> </a:t>
            </a:r>
            <a:r>
              <a:rPr lang="en-US" sz="2800" b="1" dirty="0" err="1"/>
              <a:t>cho</a:t>
            </a:r>
            <a:r>
              <a:rPr lang="en-US" sz="2800" b="1" dirty="0"/>
              <a:t> </a:t>
            </a:r>
            <a:r>
              <a:rPr lang="en-US" sz="2800" b="1" dirty="0" err="1"/>
              <a:t>môi</a:t>
            </a:r>
            <a:r>
              <a:rPr lang="en-US" sz="2800" b="1" dirty="0"/>
              <a:t> </a:t>
            </a:r>
            <a:r>
              <a:rPr lang="en-US" sz="2800" b="1" dirty="0" err="1"/>
              <a:t>trường</a:t>
            </a:r>
            <a:r>
              <a:rPr lang="en-US" sz="2800" b="1" dirty="0"/>
              <a:t> </a:t>
            </a:r>
            <a:r>
              <a:rPr lang="en-US" sz="2800" b="1" dirty="0" err="1"/>
              <a:t>sống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thực</a:t>
            </a:r>
            <a:r>
              <a:rPr lang="en-US" sz="2800" b="1" dirty="0"/>
              <a:t> </a:t>
            </a:r>
            <a:r>
              <a:rPr lang="en-US" sz="2800" b="1" dirty="0" err="1"/>
              <a:t>vật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động</a:t>
            </a:r>
            <a:r>
              <a:rPr lang="en-US" sz="2800" b="1" dirty="0"/>
              <a:t> </a:t>
            </a:r>
            <a:r>
              <a:rPr lang="en-US" sz="2800" b="1" dirty="0" err="1"/>
              <a:t>vật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907" y="4201195"/>
            <a:ext cx="4992765" cy="280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5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0.30556 L -3.95833E-6 -2.59259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" y="-1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7" y="2266681"/>
            <a:ext cx="6315178" cy="44597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230"/>
          <a:stretch/>
        </p:blipFill>
        <p:spPr>
          <a:xfrm>
            <a:off x="1586833" y="2135134"/>
            <a:ext cx="3603353" cy="39151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6"/>
          <a:stretch/>
        </p:blipFill>
        <p:spPr>
          <a:xfrm>
            <a:off x="6959838" y="2057860"/>
            <a:ext cx="3462510" cy="399245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087827" y="1024298"/>
            <a:ext cx="6016345" cy="1255712"/>
          </a:xfrm>
          <a:prstGeom prst="roundRect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Chăm</a:t>
            </a:r>
            <a:r>
              <a:rPr lang="en-US" sz="2800" b="1" dirty="0"/>
              <a:t> </a:t>
            </a:r>
            <a:r>
              <a:rPr lang="en-US" sz="2800" b="1" dirty="0" err="1"/>
              <a:t>sóc</a:t>
            </a:r>
            <a:r>
              <a:rPr lang="en-US" sz="2800" b="1" dirty="0"/>
              <a:t> </a:t>
            </a:r>
            <a:r>
              <a:rPr lang="en-US" sz="2800" b="1" dirty="0" err="1"/>
              <a:t>cây</a:t>
            </a:r>
            <a:r>
              <a:rPr lang="en-US" sz="2800" b="1" dirty="0"/>
              <a:t> </a:t>
            </a:r>
            <a:r>
              <a:rPr lang="en-US" sz="2800" b="1" dirty="0" err="1"/>
              <a:t>xanh</a:t>
            </a:r>
            <a:r>
              <a:rPr lang="en-US" sz="2800" b="1" dirty="0"/>
              <a:t> </a:t>
            </a:r>
            <a:r>
              <a:rPr lang="en-US" sz="2800" b="1" dirty="0" err="1"/>
              <a:t>tại</a:t>
            </a:r>
            <a:r>
              <a:rPr lang="en-US" sz="2800" b="1" dirty="0"/>
              <a:t> </a:t>
            </a:r>
            <a:r>
              <a:rPr lang="en-US" sz="2800" b="1" dirty="0" err="1"/>
              <a:t>nhà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giữ</a:t>
            </a:r>
            <a:r>
              <a:rPr lang="en-US" sz="2800" b="1" dirty="0"/>
              <a:t> </a:t>
            </a:r>
            <a:r>
              <a:rPr lang="en-US" sz="2800" b="1" dirty="0" err="1"/>
              <a:t>gìn</a:t>
            </a:r>
            <a:r>
              <a:rPr lang="en-US" sz="2800" b="1" dirty="0"/>
              <a:t> </a:t>
            </a:r>
            <a:r>
              <a:rPr lang="en-US" sz="2800" b="1" dirty="0" err="1"/>
              <a:t>vệ</a:t>
            </a:r>
            <a:r>
              <a:rPr lang="en-US" sz="2800" b="1" dirty="0"/>
              <a:t> </a:t>
            </a:r>
            <a:r>
              <a:rPr lang="en-US" sz="2800" b="1" dirty="0" err="1"/>
              <a:t>sinh</a:t>
            </a:r>
            <a:r>
              <a:rPr lang="en-US" sz="2800" b="1" dirty="0"/>
              <a:t> </a:t>
            </a:r>
            <a:r>
              <a:rPr lang="en-US" sz="2800" b="1" dirty="0" err="1"/>
              <a:t>nơi</a:t>
            </a:r>
            <a:r>
              <a:rPr lang="en-US" sz="2800" b="1" dirty="0"/>
              <a:t> </a:t>
            </a:r>
            <a:r>
              <a:rPr lang="en-US" sz="2800" b="1" dirty="0" err="1"/>
              <a:t>công</a:t>
            </a:r>
            <a:r>
              <a:rPr lang="en-US" sz="2800" b="1" dirty="0"/>
              <a:t> </a:t>
            </a:r>
            <a:r>
              <a:rPr lang="en-US" sz="2800" b="1" dirty="0" err="1"/>
              <a:t>cộng</a:t>
            </a:r>
            <a:endParaRPr lang="en-US" sz="28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231" y="248423"/>
            <a:ext cx="3045087" cy="100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42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7" r="30511"/>
          <a:stretch/>
        </p:blipFill>
        <p:spPr>
          <a:xfrm>
            <a:off x="-1961666" y="4271153"/>
            <a:ext cx="1757807" cy="25868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5201" y="4810632"/>
            <a:ext cx="3816626" cy="21468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2696" y="4144204"/>
            <a:ext cx="4923918" cy="27697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660" y="-1561687"/>
            <a:ext cx="2676941" cy="15057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035" y="-1303651"/>
            <a:ext cx="3246783" cy="18263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988" y="522664"/>
            <a:ext cx="8094078" cy="45529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8291">
            <a:off x="8745514" y="1123030"/>
            <a:ext cx="2368826" cy="236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3863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 L 0.08177 -0.00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9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59259E-6 L 0.1125 -0.0050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66" y="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1.66667E-6 0.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1.45833E-6 0.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075" y="1752128"/>
            <a:ext cx="6238383" cy="35090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642" y="393410"/>
            <a:ext cx="3249771" cy="18279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21626" y="2027466"/>
            <a:ext cx="5499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544" y="5356351"/>
            <a:ext cx="3048001" cy="1714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6" r="68421" b="56056"/>
          <a:stretch/>
        </p:blipFill>
        <p:spPr>
          <a:xfrm>
            <a:off x="6128091" y="3678449"/>
            <a:ext cx="4486348" cy="3563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2286" y="2496744"/>
            <a:ext cx="7068616" cy="397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5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167 0.15879 L -1.25E-6 -1.1111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5" y="-83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326 -0.22153 L 3.95833E-6 1.11111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65" y="1129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408" y="1294327"/>
            <a:ext cx="4922592" cy="27689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3" t="7700" r="36363" b="55868"/>
          <a:stretch/>
        </p:blipFill>
        <p:spPr>
          <a:xfrm>
            <a:off x="5948580" y="2678806"/>
            <a:ext cx="4165718" cy="323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13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6711" y="34122"/>
              <a:ext cx="5574196" cy="313548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" t="10704" r="72042" b="55305"/>
          <a:stretch/>
        </p:blipFill>
        <p:spPr>
          <a:xfrm>
            <a:off x="6747675" y="3013656"/>
            <a:ext cx="3606940" cy="354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3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2124" y="0"/>
            <a:ext cx="1260412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395" y="3230183"/>
            <a:ext cx="4564845" cy="2567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447" y="1979724"/>
            <a:ext cx="4144135" cy="23846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68" y="2053778"/>
            <a:ext cx="5699614" cy="32060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23" y="2075310"/>
            <a:ext cx="5666704" cy="31875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4" t="55211" r="38911"/>
          <a:stretch/>
        </p:blipFill>
        <p:spPr>
          <a:xfrm flipH="1">
            <a:off x="471027" y="4051219"/>
            <a:ext cx="3067876" cy="3074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2124" y="4873748"/>
            <a:ext cx="3296992" cy="18545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7" b="8157"/>
          <a:stretch/>
        </p:blipFill>
        <p:spPr>
          <a:xfrm>
            <a:off x="-450761" y="5075382"/>
            <a:ext cx="2160788" cy="182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355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1" r="11479"/>
          <a:stretch/>
        </p:blipFill>
        <p:spPr>
          <a:xfrm>
            <a:off x="-141668" y="0"/>
            <a:ext cx="12333668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1"/>
          <a:stretch/>
        </p:blipFill>
        <p:spPr>
          <a:xfrm>
            <a:off x="0" y="3702439"/>
            <a:ext cx="5215944" cy="38059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664" y="251884"/>
            <a:ext cx="5686527" cy="31986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1" t="13897" r="41192" b="52113"/>
          <a:stretch/>
        </p:blipFill>
        <p:spPr>
          <a:xfrm>
            <a:off x="2485623" y="3063667"/>
            <a:ext cx="4582732" cy="404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9457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9" y="5564168"/>
            <a:ext cx="2583369" cy="14531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4" r="30089" b="31939"/>
          <a:stretch/>
        </p:blipFill>
        <p:spPr>
          <a:xfrm flipH="1">
            <a:off x="388846" y="2928703"/>
            <a:ext cx="4095482" cy="39292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553" y="-192649"/>
            <a:ext cx="2773109" cy="1559874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186980" y="435067"/>
            <a:ext cx="2583369" cy="2266681"/>
          </a:xfrm>
          <a:prstGeom prst="wedgeEllipseCallout">
            <a:avLst>
              <a:gd name="adj1" fmla="val 29462"/>
              <a:gd name="adj2" fmla="val 60272"/>
            </a:avLst>
          </a:prstGeom>
          <a:ln w="381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Dựa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vào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lời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của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Nai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nhỏ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err="1">
                <a:solidFill>
                  <a:schemeClr val="tx1"/>
                </a:solidFill>
              </a:rPr>
              <a:t>em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kể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lại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câu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chuyện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Mẹ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và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Nai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nhỏ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nhé</a:t>
            </a:r>
            <a:r>
              <a:rPr lang="en-US" sz="2000" b="1" dirty="0">
                <a:solidFill>
                  <a:schemeClr val="tx1"/>
                </a:solidFill>
              </a:rPr>
              <a:t>!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2656" y="877827"/>
            <a:ext cx="3817473" cy="2728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8691" y="877826"/>
            <a:ext cx="3817473" cy="2728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2655" y="3868653"/>
            <a:ext cx="3817473" cy="2666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8690" y="3868653"/>
            <a:ext cx="3817473" cy="2644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2510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742" y="3228572"/>
            <a:ext cx="6452316" cy="3629428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5106472" y="837127"/>
            <a:ext cx="3123128" cy="2211141"/>
          </a:xfrm>
          <a:prstGeom prst="wedgeEllipseCallout">
            <a:avLst/>
          </a:prstGeom>
          <a:ln w="38100">
            <a:solidFill>
              <a:schemeClr val="tx1"/>
            </a:solidFill>
          </a:ln>
          <a:scene3d>
            <a:camera prst="perspectiveFront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Theo </a:t>
            </a:r>
            <a:r>
              <a:rPr lang="en-US" sz="2000" b="1" dirty="0" err="1">
                <a:solidFill>
                  <a:schemeClr val="tx1"/>
                </a:solidFill>
              </a:rPr>
              <a:t>em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err="1">
                <a:solidFill>
                  <a:schemeClr val="tx1"/>
                </a:solidFill>
              </a:rPr>
              <a:t>môi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trường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sống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quan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trọng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như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thế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nào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đối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với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các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loài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động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vật</a:t>
            </a:r>
            <a:r>
              <a:rPr lang="en-US" sz="2000" b="1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9875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867</TotalTime>
  <Words>361</Words>
  <Application>Microsoft Office PowerPoint</Application>
  <PresentationFormat>Widescreen</PresentationFormat>
  <Paragraphs>27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KG Primary Penmanship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kenkenzozo2017@outlook.com</cp:lastModifiedBy>
  <cp:revision>53</cp:revision>
  <dcterms:created xsi:type="dcterms:W3CDTF">2021-11-12T15:27:14Z</dcterms:created>
  <dcterms:modified xsi:type="dcterms:W3CDTF">2024-03-07T03:15:44Z</dcterms:modified>
</cp:coreProperties>
</file>